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56" r:id="rId2"/>
    <p:sldId id="281" r:id="rId3"/>
    <p:sldId id="283" r:id="rId4"/>
    <p:sldId id="282" r:id="rId5"/>
    <p:sldId id="257" r:id="rId6"/>
    <p:sldId id="258" r:id="rId7"/>
    <p:sldId id="259" r:id="rId8"/>
    <p:sldId id="260" r:id="rId9"/>
    <p:sldId id="271" r:id="rId10"/>
    <p:sldId id="272" r:id="rId11"/>
    <p:sldId id="261" r:id="rId12"/>
    <p:sldId id="270" r:id="rId13"/>
    <p:sldId id="280" r:id="rId14"/>
    <p:sldId id="275" r:id="rId15"/>
    <p:sldId id="265" r:id="rId16"/>
    <p:sldId id="263" r:id="rId17"/>
    <p:sldId id="267" r:id="rId18"/>
    <p:sldId id="264" r:id="rId19"/>
    <p:sldId id="274" r:id="rId2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0066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6" autoAdjust="0"/>
    <p:restoredTop sz="94607" autoAdjust="0"/>
  </p:normalViewPr>
  <p:slideViewPr>
    <p:cSldViewPr>
      <p:cViewPr>
        <p:scale>
          <a:sx n="66" d="100"/>
          <a:sy n="66" d="100"/>
        </p:scale>
        <p:origin x="-684" y="-9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81A391-0E1C-4E09-9266-9422AA121777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kumimoji="1" lang="ja-JP" altLang="en-US"/>
        </a:p>
      </dgm:t>
    </dgm:pt>
    <dgm:pt modelId="{195B1284-A35B-44A0-8F07-6BA3A1801661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kumimoji="1" lang="ja-JP" altLang="en-US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>岐阜県海津市消防本部</a:t>
          </a:r>
          <a:r>
            <a:rPr kumimoji="1" lang="ja-JP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>　</a:t>
          </a:r>
          <a:r>
            <a:rPr kumimoji="1" lang="en-US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/>
          </a:r>
          <a:br>
            <a:rPr kumimoji="1" lang="en-US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</a:br>
          <a:r>
            <a:rPr kumimoji="1" lang="ja-JP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>消防三課業務改善運動</a:t>
          </a:r>
          <a:endParaRPr kumimoji="1" lang="ja-JP" dirty="0">
            <a:ln>
              <a:solidFill>
                <a:schemeClr val="tx1"/>
              </a:solidFill>
            </a:ln>
            <a:solidFill>
              <a:schemeClr val="bg1"/>
            </a:solidFill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  <a:latin typeface="HGP創英角ｺﾞｼｯｸUB" pitchFamily="50" charset="-128"/>
            <a:ea typeface="HGP創英角ｺﾞｼｯｸUB" pitchFamily="50" charset="-128"/>
          </a:endParaRPr>
        </a:p>
      </dgm:t>
    </dgm:pt>
    <dgm:pt modelId="{6AA9B87B-6923-4DDF-A426-09C1A32D57F4}" type="parTrans" cxnId="{0C086213-20DA-47BD-9D52-56858DD2DA68}">
      <dgm:prSet/>
      <dgm:spPr/>
      <dgm:t>
        <a:bodyPr/>
        <a:lstStyle/>
        <a:p>
          <a:endParaRPr kumimoji="1" lang="ja-JP" altLang="en-US"/>
        </a:p>
      </dgm:t>
    </dgm:pt>
    <dgm:pt modelId="{B0A903F9-DD19-4608-B8AC-D9F9D6686B53}" type="sibTrans" cxnId="{0C086213-20DA-47BD-9D52-56858DD2DA68}">
      <dgm:prSet/>
      <dgm:spPr/>
      <dgm:t>
        <a:bodyPr/>
        <a:lstStyle/>
        <a:p>
          <a:endParaRPr kumimoji="1" lang="ja-JP" altLang="en-US"/>
        </a:p>
      </dgm:t>
    </dgm:pt>
    <dgm:pt modelId="{67668125-C5F8-40B5-9710-9C8CDE757CCC}" type="pres">
      <dgm:prSet presAssocID="{4281A391-0E1C-4E09-9266-9422AA1217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DB690F87-15A3-4DEE-8721-CB5D8B02EEAB}" type="pres">
      <dgm:prSet presAssocID="{195B1284-A35B-44A0-8F07-6BA3A1801661}" presName="parentText" presStyleLbl="node1" presStyleIdx="0" presStyleCnt="1" custLinFactNeighborX="-11" custLinFactNeighborY="-7048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C69E47FD-85F7-47E7-8E2A-C5D71FF56222}" type="presOf" srcId="{195B1284-A35B-44A0-8F07-6BA3A1801661}" destId="{DB690F87-15A3-4DEE-8721-CB5D8B02EEAB}" srcOrd="0" destOrd="0" presId="urn:microsoft.com/office/officeart/2005/8/layout/vList2"/>
    <dgm:cxn modelId="{4326716C-65A5-445F-9ADC-A6A7EAEF5170}" type="presOf" srcId="{4281A391-0E1C-4E09-9266-9422AA121777}" destId="{67668125-C5F8-40B5-9710-9C8CDE757CCC}" srcOrd="0" destOrd="0" presId="urn:microsoft.com/office/officeart/2005/8/layout/vList2"/>
    <dgm:cxn modelId="{0C086213-20DA-47BD-9D52-56858DD2DA68}" srcId="{4281A391-0E1C-4E09-9266-9422AA121777}" destId="{195B1284-A35B-44A0-8F07-6BA3A1801661}" srcOrd="0" destOrd="0" parTransId="{6AA9B87B-6923-4DDF-A426-09C1A32D57F4}" sibTransId="{B0A903F9-DD19-4608-B8AC-D9F9D6686B53}"/>
    <dgm:cxn modelId="{9A9396BF-D85C-4A29-A178-B5938906E463}" type="presParOf" srcId="{67668125-C5F8-40B5-9710-9C8CDE757CCC}" destId="{DB690F87-15A3-4DEE-8721-CB5D8B02EE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95EFDA7-831E-4D88-838B-F336EC9F7DA4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7D550A6A-ADFB-4B38-AF84-D7275FF4249A}">
      <dgm:prSet custT="1"/>
      <dgm:spPr/>
      <dgm:t>
        <a:bodyPr/>
        <a:lstStyle/>
        <a:p>
          <a:pPr rtl="0"/>
          <a:r>
            <a:rPr kumimoji="1" lang="ja-JP" altLang="en-US" sz="4800" b="1" baseline="0" dirty="0" smtClean="0"/>
            <a:t>結果！！</a:t>
          </a:r>
          <a:endParaRPr kumimoji="1" lang="ja-JP" altLang="en-US" sz="4800" b="1" baseline="0" dirty="0"/>
        </a:p>
      </dgm:t>
    </dgm:pt>
    <dgm:pt modelId="{4EADC2D3-0B5E-4133-989B-2640B7FC0E0F}" type="parTrans" cxnId="{26BE7E2A-DCF1-4F5D-BB76-AAC0401B9E54}">
      <dgm:prSet/>
      <dgm:spPr/>
      <dgm:t>
        <a:bodyPr/>
        <a:lstStyle/>
        <a:p>
          <a:endParaRPr kumimoji="1" lang="ja-JP" altLang="en-US"/>
        </a:p>
      </dgm:t>
    </dgm:pt>
    <dgm:pt modelId="{20C2DE16-8486-4A39-93F7-EDFAC5E4640C}" type="sibTrans" cxnId="{26BE7E2A-DCF1-4F5D-BB76-AAC0401B9E54}">
      <dgm:prSet/>
      <dgm:spPr/>
      <dgm:t>
        <a:bodyPr/>
        <a:lstStyle/>
        <a:p>
          <a:endParaRPr kumimoji="1" lang="ja-JP" altLang="en-US"/>
        </a:p>
      </dgm:t>
    </dgm:pt>
    <dgm:pt modelId="{0C9CB887-4174-481A-9162-A7ECF6DD1026}" type="pres">
      <dgm:prSet presAssocID="{895EFDA7-831E-4D88-838B-F336EC9F7D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D9AF79AC-B36B-4982-91A9-7CF0A10B33BE}" type="pres">
      <dgm:prSet presAssocID="{7D550A6A-ADFB-4B38-AF84-D7275FF4249A}" presName="parentText" presStyleLbl="node1" presStyleIdx="0" presStyleCnt="1" custScaleY="250453" custLinFactNeighborX="2273" custLinFactNeighborY="-17270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29DDB505-28A1-4AF2-8753-C6C2841BAFCC}" type="presOf" srcId="{7D550A6A-ADFB-4B38-AF84-D7275FF4249A}" destId="{D9AF79AC-B36B-4982-91A9-7CF0A10B33BE}" srcOrd="0" destOrd="0" presId="urn:microsoft.com/office/officeart/2005/8/layout/vList2"/>
    <dgm:cxn modelId="{306624FB-FAAA-4C0D-A8AD-F2488CA99D6D}" type="presOf" srcId="{895EFDA7-831E-4D88-838B-F336EC9F7DA4}" destId="{0C9CB887-4174-481A-9162-A7ECF6DD1026}" srcOrd="0" destOrd="0" presId="urn:microsoft.com/office/officeart/2005/8/layout/vList2"/>
    <dgm:cxn modelId="{26BE7E2A-DCF1-4F5D-BB76-AAC0401B9E54}" srcId="{895EFDA7-831E-4D88-838B-F336EC9F7DA4}" destId="{7D550A6A-ADFB-4B38-AF84-D7275FF4249A}" srcOrd="0" destOrd="0" parTransId="{4EADC2D3-0B5E-4133-989B-2640B7FC0E0F}" sibTransId="{20C2DE16-8486-4A39-93F7-EDFAC5E4640C}"/>
    <dgm:cxn modelId="{882BA8BE-2BE0-4652-AC24-D76432A91DB8}" type="presParOf" srcId="{0C9CB887-4174-481A-9162-A7ECF6DD1026}" destId="{D9AF79AC-B36B-4982-91A9-7CF0A10B33B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7C51D7-4260-485E-99B0-4A7267ABA29F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A97506DA-AB05-487E-9B40-5DB20DB25032}">
      <dgm:prSet custT="1"/>
      <dgm:spPr>
        <a:noFill/>
      </dgm:spPr>
      <dgm:t>
        <a:bodyPr/>
        <a:lstStyle/>
        <a:p>
          <a:pPr algn="ctr" rtl="0"/>
          <a:r>
            <a:rPr lang="ja-JP" altLang="en-US" sz="7200" b="1" dirty="0" smtClean="0">
              <a:ln w="38100">
                <a:solidFill>
                  <a:schemeClr val="tx1"/>
                </a:solidFill>
              </a:ln>
              <a:solidFill>
                <a:srgbClr val="FFFF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rPr>
            <a:t>どこでもパーキング 　ホー助くん！</a:t>
          </a:r>
          <a:r>
            <a:rPr lang="ja-JP" altLang="en-US" sz="6500" dirty="0" smtClean="0">
              <a:effectLst/>
            </a:rPr>
            <a:t>　　　</a:t>
          </a:r>
          <a:endParaRPr kumimoji="1" lang="ja-JP" altLang="en-US" sz="6500" dirty="0">
            <a:effectLst/>
            <a:latin typeface="HGP創英角ｺﾞｼｯｸUB" pitchFamily="50" charset="-128"/>
            <a:ea typeface="HGP創英角ｺﾞｼｯｸUB" pitchFamily="50" charset="-128"/>
          </a:endParaRPr>
        </a:p>
      </dgm:t>
    </dgm:pt>
    <dgm:pt modelId="{4E238A83-1914-4F42-A501-7B01BDC96909}" type="parTrans" cxnId="{E985927D-5268-498A-AA3E-E3CF5170565C}">
      <dgm:prSet/>
      <dgm:spPr/>
      <dgm:t>
        <a:bodyPr/>
        <a:lstStyle/>
        <a:p>
          <a:endParaRPr kumimoji="1" lang="ja-JP" altLang="en-US"/>
        </a:p>
      </dgm:t>
    </dgm:pt>
    <dgm:pt modelId="{83CCBF15-B23A-4CFE-AC6E-F703F1413F83}" type="sibTrans" cxnId="{E985927D-5268-498A-AA3E-E3CF5170565C}">
      <dgm:prSet/>
      <dgm:spPr/>
      <dgm:t>
        <a:bodyPr/>
        <a:lstStyle/>
        <a:p>
          <a:endParaRPr kumimoji="1" lang="ja-JP" altLang="en-US"/>
        </a:p>
      </dgm:t>
    </dgm:pt>
    <dgm:pt modelId="{E1C21228-16A0-43C7-974A-2EA6DB4F4F58}" type="pres">
      <dgm:prSet presAssocID="{4F7C51D7-4260-485E-99B0-4A7267ABA2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1498E307-0B0A-43DF-B5B5-E741F8576F50}" type="pres">
      <dgm:prSet presAssocID="{A97506DA-AB05-487E-9B40-5DB20DB25032}" presName="parentText" presStyleLbl="node1" presStyleIdx="0" presStyleCnt="1" custAng="0" custScaleY="386264" custLinFactNeighborY="-74252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603F762B-6356-4D9B-9830-A8B02B04F63F}" type="presOf" srcId="{A97506DA-AB05-487E-9B40-5DB20DB25032}" destId="{1498E307-0B0A-43DF-B5B5-E741F8576F50}" srcOrd="0" destOrd="0" presId="urn:microsoft.com/office/officeart/2005/8/layout/vList2"/>
    <dgm:cxn modelId="{E985927D-5268-498A-AA3E-E3CF5170565C}" srcId="{4F7C51D7-4260-485E-99B0-4A7267ABA29F}" destId="{A97506DA-AB05-487E-9B40-5DB20DB25032}" srcOrd="0" destOrd="0" parTransId="{4E238A83-1914-4F42-A501-7B01BDC96909}" sibTransId="{83CCBF15-B23A-4CFE-AC6E-F703F1413F83}"/>
    <dgm:cxn modelId="{BC78B371-7C15-49F1-9280-8C4786EF2573}" type="presOf" srcId="{4F7C51D7-4260-485E-99B0-4A7267ABA29F}" destId="{E1C21228-16A0-43C7-974A-2EA6DB4F4F58}" srcOrd="0" destOrd="0" presId="urn:microsoft.com/office/officeart/2005/8/layout/vList2"/>
    <dgm:cxn modelId="{9E263DA8-B7DE-40D3-9AB1-536BA1835F68}" type="presParOf" srcId="{E1C21228-16A0-43C7-974A-2EA6DB4F4F58}" destId="{1498E307-0B0A-43DF-B5B5-E741F8576F50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C82566-E4D5-43DC-83DF-09D8E8352D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309D7BDF-8CF4-4645-9723-16BF45DDA74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pPr algn="ctr" rtl="0"/>
          <a:r>
            <a:rPr kumimoji="1" lang="ja-JP" altLang="en-US" sz="6000" b="0" baseline="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rPr>
            <a:t>今尾の左義長</a:t>
          </a:r>
          <a:endParaRPr kumimoji="1" lang="ja-JP" altLang="en-US" sz="6000" b="0" baseline="0" dirty="0">
            <a:ln>
              <a:solidFill>
                <a:srgbClr val="FFFF00"/>
              </a:solidFill>
            </a:ln>
            <a:solidFill>
              <a:srgbClr val="FF0000"/>
            </a:solidFill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a:endParaRPr>
        </a:p>
      </dgm:t>
    </dgm:pt>
    <dgm:pt modelId="{8E4E7916-722C-4EB5-B41B-D1B13DAA1C54}" type="parTrans" cxnId="{F2658A3C-39A5-4010-8D41-D6EB47DEDC9F}">
      <dgm:prSet/>
      <dgm:spPr/>
      <dgm:t>
        <a:bodyPr/>
        <a:lstStyle/>
        <a:p>
          <a:endParaRPr kumimoji="1" lang="ja-JP" altLang="en-US"/>
        </a:p>
      </dgm:t>
    </dgm:pt>
    <dgm:pt modelId="{AE5FE1C3-3B0B-4BDA-B929-16BF08C5D543}" type="sibTrans" cxnId="{F2658A3C-39A5-4010-8D41-D6EB47DEDC9F}">
      <dgm:prSet/>
      <dgm:spPr/>
      <dgm:t>
        <a:bodyPr/>
        <a:lstStyle/>
        <a:p>
          <a:endParaRPr kumimoji="1" lang="ja-JP" altLang="en-US"/>
        </a:p>
      </dgm:t>
    </dgm:pt>
    <dgm:pt modelId="{693CBF61-E2B7-405E-90EA-9A44CBAB550E}" type="pres">
      <dgm:prSet presAssocID="{1AC82566-E4D5-43DC-83DF-09D8E8352D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AE58D04-F262-4CBD-8D28-9593D59B2231}" type="pres">
      <dgm:prSet presAssocID="{309D7BDF-8CF4-4645-9723-16BF45DDA743}" presName="parentText" presStyleLbl="node1" presStyleIdx="0" presStyleCnt="1" custLinFactNeighborX="952" custLinFactNeighborY="18156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1C486D9-F8EC-43D3-B220-7900484F31E7}" type="presOf" srcId="{309D7BDF-8CF4-4645-9723-16BF45DDA743}" destId="{AAE58D04-F262-4CBD-8D28-9593D59B2231}" srcOrd="0" destOrd="0" presId="urn:microsoft.com/office/officeart/2005/8/layout/vList2"/>
    <dgm:cxn modelId="{F2658A3C-39A5-4010-8D41-D6EB47DEDC9F}" srcId="{1AC82566-E4D5-43DC-83DF-09D8E8352DAD}" destId="{309D7BDF-8CF4-4645-9723-16BF45DDA743}" srcOrd="0" destOrd="0" parTransId="{8E4E7916-722C-4EB5-B41B-D1B13DAA1C54}" sibTransId="{AE5FE1C3-3B0B-4BDA-B929-16BF08C5D543}"/>
    <dgm:cxn modelId="{B6D0300E-9364-414F-B341-A34F3103423C}" type="presOf" srcId="{1AC82566-E4D5-43DC-83DF-09D8E8352DAD}" destId="{693CBF61-E2B7-405E-90EA-9A44CBAB550E}" srcOrd="0" destOrd="0" presId="urn:microsoft.com/office/officeart/2005/8/layout/vList2"/>
    <dgm:cxn modelId="{B1935E44-8EB2-43B0-BB19-262F5F404B5E}" type="presParOf" srcId="{693CBF61-E2B7-405E-90EA-9A44CBAB550E}" destId="{AAE58D04-F262-4CBD-8D28-9593D59B22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C82566-E4D5-43DC-83DF-09D8E8352D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309D7BDF-8CF4-4645-9723-16BF45DDA74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pPr algn="ctr" rtl="0"/>
          <a:r>
            <a:rPr kumimoji="1" lang="ja-JP" altLang="en-US" sz="6000" b="0" baseline="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rPr>
            <a:t>今尾の左義長</a:t>
          </a:r>
          <a:endParaRPr kumimoji="1" lang="ja-JP" altLang="en-US" sz="6000" b="0" baseline="0" dirty="0">
            <a:ln>
              <a:solidFill>
                <a:srgbClr val="FFFF00"/>
              </a:solidFill>
            </a:ln>
            <a:solidFill>
              <a:srgbClr val="FF0000"/>
            </a:solidFill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a:endParaRPr>
        </a:p>
      </dgm:t>
    </dgm:pt>
    <dgm:pt modelId="{8E4E7916-722C-4EB5-B41B-D1B13DAA1C54}" type="parTrans" cxnId="{F2658A3C-39A5-4010-8D41-D6EB47DEDC9F}">
      <dgm:prSet/>
      <dgm:spPr/>
      <dgm:t>
        <a:bodyPr/>
        <a:lstStyle/>
        <a:p>
          <a:endParaRPr kumimoji="1" lang="ja-JP" altLang="en-US"/>
        </a:p>
      </dgm:t>
    </dgm:pt>
    <dgm:pt modelId="{AE5FE1C3-3B0B-4BDA-B929-16BF08C5D543}" type="sibTrans" cxnId="{F2658A3C-39A5-4010-8D41-D6EB47DEDC9F}">
      <dgm:prSet/>
      <dgm:spPr/>
      <dgm:t>
        <a:bodyPr/>
        <a:lstStyle/>
        <a:p>
          <a:endParaRPr kumimoji="1" lang="ja-JP" altLang="en-US"/>
        </a:p>
      </dgm:t>
    </dgm:pt>
    <dgm:pt modelId="{693CBF61-E2B7-405E-90EA-9A44CBAB550E}" type="pres">
      <dgm:prSet presAssocID="{1AC82566-E4D5-43DC-83DF-09D8E8352D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AE58D04-F262-4CBD-8D28-9593D59B2231}" type="pres">
      <dgm:prSet presAssocID="{309D7BDF-8CF4-4645-9723-16BF45DDA743}" presName="parentText" presStyleLbl="node1" presStyleIdx="0" presStyleCnt="1" custLinFactNeighborX="952" custLinFactNeighborY="18156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122419A7-9A16-4546-8526-855FD029C653}" type="presOf" srcId="{1AC82566-E4D5-43DC-83DF-09D8E8352DAD}" destId="{693CBF61-E2B7-405E-90EA-9A44CBAB550E}" srcOrd="0" destOrd="0" presId="urn:microsoft.com/office/officeart/2005/8/layout/vList2"/>
    <dgm:cxn modelId="{2EEC1560-770A-4305-BFFD-C89DD3C56506}" type="presOf" srcId="{309D7BDF-8CF4-4645-9723-16BF45DDA743}" destId="{AAE58D04-F262-4CBD-8D28-9593D59B2231}" srcOrd="0" destOrd="0" presId="urn:microsoft.com/office/officeart/2005/8/layout/vList2"/>
    <dgm:cxn modelId="{F2658A3C-39A5-4010-8D41-D6EB47DEDC9F}" srcId="{1AC82566-E4D5-43DC-83DF-09D8E8352DAD}" destId="{309D7BDF-8CF4-4645-9723-16BF45DDA743}" srcOrd="0" destOrd="0" parTransId="{8E4E7916-722C-4EB5-B41B-D1B13DAA1C54}" sibTransId="{AE5FE1C3-3B0B-4BDA-B929-16BF08C5D543}"/>
    <dgm:cxn modelId="{A96FC131-11C0-4E97-A879-A7C566904140}" type="presParOf" srcId="{693CBF61-E2B7-405E-90EA-9A44CBAB550E}" destId="{AAE58D04-F262-4CBD-8D28-9593D59B22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32CD6C-BD20-4FF0-942F-2E1A43DC29B9}" type="doc">
      <dgm:prSet loTypeId="urn:microsoft.com/office/officeart/2005/8/layout/target3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709E05D1-79D5-47F6-93D4-36430658E6FC}">
      <dgm:prSet custT="1"/>
      <dgm:spPr/>
      <dgm:t>
        <a:bodyPr/>
        <a:lstStyle/>
        <a:p>
          <a:pPr algn="l" rtl="0"/>
          <a:r>
            <a:rPr kumimoji="1" lang="ja-JP" altLang="en-US" sz="3200" dirty="0" smtClean="0">
              <a:latin typeface="HGP創英角ｺﾞｼｯｸUB" pitchFamily="50" charset="-128"/>
              <a:ea typeface="HGP創英角ｺﾞｼｯｸUB" pitchFamily="50" charset="-128"/>
            </a:rPr>
            <a:t>海津市</a:t>
          </a:r>
          <a:r>
            <a:rPr kumimoji="1" lang="ja-JP" sz="3200" dirty="0" smtClean="0">
              <a:latin typeface="HGP創英角ｺﾞｼｯｸUB" pitchFamily="50" charset="-128"/>
              <a:ea typeface="HGP創英角ｺﾞｼｯｸUB" pitchFamily="50" charset="-128"/>
            </a:rPr>
            <a:t>消防署にはかなり広い訓練場兼駐車場が</a:t>
          </a:r>
          <a:r>
            <a:rPr kumimoji="1" lang="ja-JP" altLang="en-US" sz="3200" dirty="0" smtClean="0">
              <a:latin typeface="HGP創英角ｺﾞｼｯｸUB" pitchFamily="50" charset="-128"/>
              <a:ea typeface="HGP創英角ｺﾞｼｯｸUB" pitchFamily="50" charset="-128"/>
            </a:rPr>
            <a:t>ありますが</a:t>
          </a:r>
          <a:r>
            <a:rPr kumimoji="1" lang="en-US" altLang="ja-JP" sz="3200" dirty="0" smtClean="0">
              <a:latin typeface="HGP創英角ｺﾞｼｯｸUB" pitchFamily="50" charset="-128"/>
              <a:ea typeface="HGP創英角ｺﾞｼｯｸUB" pitchFamily="50" charset="-128"/>
            </a:rPr>
            <a:t>…</a:t>
          </a:r>
          <a:endParaRPr kumimoji="1" lang="en-US" sz="3200" dirty="0">
            <a:latin typeface="HGP創英角ｺﾞｼｯｸUB" pitchFamily="50" charset="-128"/>
            <a:ea typeface="HGP創英角ｺﾞｼｯｸUB" pitchFamily="50" charset="-128"/>
          </a:endParaRPr>
        </a:p>
      </dgm:t>
    </dgm:pt>
    <dgm:pt modelId="{4A82CF65-D664-49C4-98CD-17429F107754}" type="parTrans" cxnId="{EDAFE0B6-6733-402D-8CC5-C4B5ED7D0F36}">
      <dgm:prSet/>
      <dgm:spPr/>
      <dgm:t>
        <a:bodyPr/>
        <a:lstStyle/>
        <a:p>
          <a:endParaRPr kumimoji="1" lang="ja-JP" altLang="en-US"/>
        </a:p>
      </dgm:t>
    </dgm:pt>
    <dgm:pt modelId="{30884A6D-B4ED-41A4-A50A-7546D73BC0F1}" type="sibTrans" cxnId="{EDAFE0B6-6733-402D-8CC5-C4B5ED7D0F36}">
      <dgm:prSet/>
      <dgm:spPr/>
      <dgm:t>
        <a:bodyPr/>
        <a:lstStyle/>
        <a:p>
          <a:endParaRPr kumimoji="1" lang="ja-JP" altLang="en-US"/>
        </a:p>
      </dgm:t>
    </dgm:pt>
    <dgm:pt modelId="{07B97481-7C37-4161-8A97-FD4EA70A37DB}" type="pres">
      <dgm:prSet presAssocID="{2832CD6C-BD20-4FF0-942F-2E1A43DC29B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4918087-9C00-47DE-996C-FB2328911AA6}" type="pres">
      <dgm:prSet presAssocID="{709E05D1-79D5-47F6-93D4-36430658E6FC}" presName="circle1" presStyleLbl="node1" presStyleIdx="0" presStyleCnt="1"/>
      <dgm:spPr/>
    </dgm:pt>
    <dgm:pt modelId="{99A710F7-7C45-4E06-8693-EB946717D6EF}" type="pres">
      <dgm:prSet presAssocID="{709E05D1-79D5-47F6-93D4-36430658E6FC}" presName="space" presStyleCnt="0"/>
      <dgm:spPr/>
    </dgm:pt>
    <dgm:pt modelId="{62742952-D1EE-4CB3-88C8-A5B8E6821767}" type="pres">
      <dgm:prSet presAssocID="{709E05D1-79D5-47F6-93D4-36430658E6FC}" presName="rect1" presStyleLbl="alignAcc1" presStyleIdx="0" presStyleCnt="1"/>
      <dgm:spPr/>
      <dgm:t>
        <a:bodyPr/>
        <a:lstStyle/>
        <a:p>
          <a:endParaRPr kumimoji="1" lang="ja-JP" altLang="en-US"/>
        </a:p>
      </dgm:t>
    </dgm:pt>
    <dgm:pt modelId="{C9F35270-7696-489C-96D6-9C458C502588}" type="pres">
      <dgm:prSet presAssocID="{709E05D1-79D5-47F6-93D4-36430658E6FC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0606E052-C04C-4701-BA0B-B0F234A763B5}" type="presOf" srcId="{709E05D1-79D5-47F6-93D4-36430658E6FC}" destId="{C9F35270-7696-489C-96D6-9C458C502588}" srcOrd="1" destOrd="0" presId="urn:microsoft.com/office/officeart/2005/8/layout/target3"/>
    <dgm:cxn modelId="{B66C444F-E46A-4773-8AEA-7718A95DD7A7}" type="presOf" srcId="{709E05D1-79D5-47F6-93D4-36430658E6FC}" destId="{62742952-D1EE-4CB3-88C8-A5B8E6821767}" srcOrd="0" destOrd="0" presId="urn:microsoft.com/office/officeart/2005/8/layout/target3"/>
    <dgm:cxn modelId="{EDAFE0B6-6733-402D-8CC5-C4B5ED7D0F36}" srcId="{2832CD6C-BD20-4FF0-942F-2E1A43DC29B9}" destId="{709E05D1-79D5-47F6-93D4-36430658E6FC}" srcOrd="0" destOrd="0" parTransId="{4A82CF65-D664-49C4-98CD-17429F107754}" sibTransId="{30884A6D-B4ED-41A4-A50A-7546D73BC0F1}"/>
    <dgm:cxn modelId="{91CC69D2-5BB1-480A-BC86-CE269E6CCFC2}" type="presOf" srcId="{2832CD6C-BD20-4FF0-942F-2E1A43DC29B9}" destId="{07B97481-7C37-4161-8A97-FD4EA70A37DB}" srcOrd="0" destOrd="0" presId="urn:microsoft.com/office/officeart/2005/8/layout/target3"/>
    <dgm:cxn modelId="{A9AE4FEA-79D2-4F84-8E8C-21F1DCB93C35}" type="presParOf" srcId="{07B97481-7C37-4161-8A97-FD4EA70A37DB}" destId="{34918087-9C00-47DE-996C-FB2328911AA6}" srcOrd="0" destOrd="0" presId="urn:microsoft.com/office/officeart/2005/8/layout/target3"/>
    <dgm:cxn modelId="{08F0E7B7-323D-499A-9546-BC034A3C602C}" type="presParOf" srcId="{07B97481-7C37-4161-8A97-FD4EA70A37DB}" destId="{99A710F7-7C45-4E06-8693-EB946717D6EF}" srcOrd="1" destOrd="0" presId="urn:microsoft.com/office/officeart/2005/8/layout/target3"/>
    <dgm:cxn modelId="{0C081F2F-ED18-4BF3-BF98-EEA76E119996}" type="presParOf" srcId="{07B97481-7C37-4161-8A97-FD4EA70A37DB}" destId="{62742952-D1EE-4CB3-88C8-A5B8E6821767}" srcOrd="2" destOrd="0" presId="urn:microsoft.com/office/officeart/2005/8/layout/target3"/>
    <dgm:cxn modelId="{AE3132C3-2005-4204-9BB2-FE7BEF52A075}" type="presParOf" srcId="{07B97481-7C37-4161-8A97-FD4EA70A37DB}" destId="{C9F35270-7696-489C-96D6-9C458C502588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2E6C29-3F5E-44BA-A360-972EA0E76537}" type="doc">
      <dgm:prSet loTypeId="urn:microsoft.com/office/officeart/2005/8/layout/hProcess3" loCatId="process" qsTypeId="urn:microsoft.com/office/officeart/2005/8/quickstyle/3d8" qsCatId="3D" csTypeId="urn:microsoft.com/office/officeart/2005/8/colors/accent6_2" csCatId="accent6" phldr="1"/>
      <dgm:spPr/>
      <dgm:t>
        <a:bodyPr/>
        <a:lstStyle/>
        <a:p>
          <a:endParaRPr kumimoji="1" lang="ja-JP" altLang="en-US"/>
        </a:p>
      </dgm:t>
    </dgm:pt>
    <dgm:pt modelId="{E0AC7321-A839-41A1-91ED-E35B7C2CEDD5}">
      <dgm:prSet custT="1"/>
      <dgm:spPr/>
      <dgm:t>
        <a:bodyPr/>
        <a:lstStyle/>
        <a:p>
          <a:pPr rtl="0"/>
          <a:r>
            <a:rPr kumimoji="1" lang="ja-JP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移動可能な白線を作ろう！</a:t>
          </a:r>
          <a:endParaRPr kumimoji="1" lang="en-US" sz="5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9E3F8FD8-31A1-473E-85C0-25FA94B14B05}" type="parTrans" cxnId="{C01A3DB1-B019-4527-AC21-14D72C061590}">
      <dgm:prSet/>
      <dgm:spPr/>
      <dgm:t>
        <a:bodyPr/>
        <a:lstStyle/>
        <a:p>
          <a:endParaRPr kumimoji="1" lang="ja-JP" altLang="en-US"/>
        </a:p>
      </dgm:t>
    </dgm:pt>
    <dgm:pt modelId="{76F5191F-D40D-4620-8CCB-F82D4189CFF9}" type="sibTrans" cxnId="{C01A3DB1-B019-4527-AC21-14D72C061590}">
      <dgm:prSet/>
      <dgm:spPr/>
      <dgm:t>
        <a:bodyPr/>
        <a:lstStyle/>
        <a:p>
          <a:endParaRPr kumimoji="1" lang="ja-JP" altLang="en-US"/>
        </a:p>
      </dgm:t>
    </dgm:pt>
    <dgm:pt modelId="{70D66D8C-2145-4167-A360-C7392EBEA5A4}" type="pres">
      <dgm:prSet presAssocID="{322E6C29-3F5E-44BA-A360-972EA0E765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B1339E0-D7D9-4941-ACA8-FE2474981A77}" type="pres">
      <dgm:prSet presAssocID="{322E6C29-3F5E-44BA-A360-972EA0E76537}" presName="dummy" presStyleCnt="0"/>
      <dgm:spPr/>
    </dgm:pt>
    <dgm:pt modelId="{B9DF629F-0D95-41E8-A953-4EC89ED46A88}" type="pres">
      <dgm:prSet presAssocID="{322E6C29-3F5E-44BA-A360-972EA0E76537}" presName="linH" presStyleCnt="0"/>
      <dgm:spPr/>
    </dgm:pt>
    <dgm:pt modelId="{D2C2588B-9BEC-4793-8609-F2F6866BC019}" type="pres">
      <dgm:prSet presAssocID="{322E6C29-3F5E-44BA-A360-972EA0E76537}" presName="padding1" presStyleCnt="0"/>
      <dgm:spPr/>
    </dgm:pt>
    <dgm:pt modelId="{5285EF0E-F1B3-4596-BFE2-E07A9B7B40BF}" type="pres">
      <dgm:prSet presAssocID="{E0AC7321-A839-41A1-91ED-E35B7C2CEDD5}" presName="linV" presStyleCnt="0"/>
      <dgm:spPr/>
    </dgm:pt>
    <dgm:pt modelId="{9F5B7A69-4E17-4DDD-B0CA-B0FFE4E81284}" type="pres">
      <dgm:prSet presAssocID="{E0AC7321-A839-41A1-91ED-E35B7C2CEDD5}" presName="spVertical1" presStyleCnt="0"/>
      <dgm:spPr/>
    </dgm:pt>
    <dgm:pt modelId="{36E3CC77-F6CA-4968-833D-FEA5A5F21BA3}" type="pres">
      <dgm:prSet presAssocID="{E0AC7321-A839-41A1-91ED-E35B7C2CEDD5}" presName="parTx" presStyleLbl="revTx" presStyleIdx="0" presStyleCnt="1" custScaleX="143899" custScaleY="822313" custLinFactNeighborX="-6855" custLinFactNeighborY="272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027C042-6494-40E7-B8A2-8CE63102CC5D}" type="pres">
      <dgm:prSet presAssocID="{E0AC7321-A839-41A1-91ED-E35B7C2CEDD5}" presName="spVertical2" presStyleCnt="0"/>
      <dgm:spPr/>
    </dgm:pt>
    <dgm:pt modelId="{DEF15B2C-654E-4BF2-B0B0-A46E0011610E}" type="pres">
      <dgm:prSet presAssocID="{E0AC7321-A839-41A1-91ED-E35B7C2CEDD5}" presName="spVertical3" presStyleCnt="0"/>
      <dgm:spPr/>
    </dgm:pt>
    <dgm:pt modelId="{8B61D5EA-432A-410A-A6CF-6F186F861AE5}" type="pres">
      <dgm:prSet presAssocID="{322E6C29-3F5E-44BA-A360-972EA0E76537}" presName="padding2" presStyleCnt="0"/>
      <dgm:spPr/>
    </dgm:pt>
    <dgm:pt modelId="{68569B1B-27BB-4838-83D4-23BF4485C5D4}" type="pres">
      <dgm:prSet presAssocID="{322E6C29-3F5E-44BA-A360-972EA0E76537}" presName="negArrow" presStyleCnt="0"/>
      <dgm:spPr/>
    </dgm:pt>
    <dgm:pt modelId="{643AAD9D-479D-4F54-BA9A-07F1A0840508}" type="pres">
      <dgm:prSet presAssocID="{322E6C29-3F5E-44BA-A360-972EA0E76537}" presName="backgroundArrow" presStyleLbl="node1" presStyleIdx="0" presStyleCnt="1" custScaleY="411111" custLinFactNeighborX="2934" custLinFactNeighborY="-8061"/>
      <dgm:spPr>
        <a:solidFill>
          <a:schemeClr val="accent6">
            <a:hueOff val="0"/>
            <a:satOff val="0"/>
            <a:lumOff val="0"/>
            <a:alpha val="55000"/>
          </a:schemeClr>
        </a:solidFill>
      </dgm:spPr>
    </dgm:pt>
  </dgm:ptLst>
  <dgm:cxnLst>
    <dgm:cxn modelId="{C01A3DB1-B019-4527-AC21-14D72C061590}" srcId="{322E6C29-3F5E-44BA-A360-972EA0E76537}" destId="{E0AC7321-A839-41A1-91ED-E35B7C2CEDD5}" srcOrd="0" destOrd="0" parTransId="{9E3F8FD8-31A1-473E-85C0-25FA94B14B05}" sibTransId="{76F5191F-D40D-4620-8CCB-F82D4189CFF9}"/>
    <dgm:cxn modelId="{C621DBBF-D37D-4E69-82FC-0B8041B1D5D9}" type="presOf" srcId="{E0AC7321-A839-41A1-91ED-E35B7C2CEDD5}" destId="{36E3CC77-F6CA-4968-833D-FEA5A5F21BA3}" srcOrd="0" destOrd="0" presId="urn:microsoft.com/office/officeart/2005/8/layout/hProcess3"/>
    <dgm:cxn modelId="{23359FCD-AC35-438B-A2C5-FACF40A9643E}" type="presOf" srcId="{322E6C29-3F5E-44BA-A360-972EA0E76537}" destId="{70D66D8C-2145-4167-A360-C7392EBEA5A4}" srcOrd="0" destOrd="0" presId="urn:microsoft.com/office/officeart/2005/8/layout/hProcess3"/>
    <dgm:cxn modelId="{2E4398A5-7A8E-4721-A0F7-22BCDF756E82}" type="presParOf" srcId="{70D66D8C-2145-4167-A360-C7392EBEA5A4}" destId="{BB1339E0-D7D9-4941-ACA8-FE2474981A77}" srcOrd="0" destOrd="0" presId="urn:microsoft.com/office/officeart/2005/8/layout/hProcess3"/>
    <dgm:cxn modelId="{ED1CC6FF-D381-4371-A8AA-51243D68299D}" type="presParOf" srcId="{70D66D8C-2145-4167-A360-C7392EBEA5A4}" destId="{B9DF629F-0D95-41E8-A953-4EC89ED46A88}" srcOrd="1" destOrd="0" presId="urn:microsoft.com/office/officeart/2005/8/layout/hProcess3"/>
    <dgm:cxn modelId="{962F193B-DBA4-42F0-A915-8478C9EE68C5}" type="presParOf" srcId="{B9DF629F-0D95-41E8-A953-4EC89ED46A88}" destId="{D2C2588B-9BEC-4793-8609-F2F6866BC019}" srcOrd="0" destOrd="0" presId="urn:microsoft.com/office/officeart/2005/8/layout/hProcess3"/>
    <dgm:cxn modelId="{EF60D6AF-9687-4C16-A38F-389ACF81589F}" type="presParOf" srcId="{B9DF629F-0D95-41E8-A953-4EC89ED46A88}" destId="{5285EF0E-F1B3-4596-BFE2-E07A9B7B40BF}" srcOrd="1" destOrd="0" presId="urn:microsoft.com/office/officeart/2005/8/layout/hProcess3"/>
    <dgm:cxn modelId="{8255DC01-DBCB-432A-868E-8B21C895CF37}" type="presParOf" srcId="{5285EF0E-F1B3-4596-BFE2-E07A9B7B40BF}" destId="{9F5B7A69-4E17-4DDD-B0CA-B0FFE4E81284}" srcOrd="0" destOrd="0" presId="urn:microsoft.com/office/officeart/2005/8/layout/hProcess3"/>
    <dgm:cxn modelId="{4FEAE8DD-6777-43CE-ACFD-8E7419EA249A}" type="presParOf" srcId="{5285EF0E-F1B3-4596-BFE2-E07A9B7B40BF}" destId="{36E3CC77-F6CA-4968-833D-FEA5A5F21BA3}" srcOrd="1" destOrd="0" presId="urn:microsoft.com/office/officeart/2005/8/layout/hProcess3"/>
    <dgm:cxn modelId="{657B4F05-AB79-4BE6-9C3A-0D3B2375E2F3}" type="presParOf" srcId="{5285EF0E-F1B3-4596-BFE2-E07A9B7B40BF}" destId="{D027C042-6494-40E7-B8A2-8CE63102CC5D}" srcOrd="2" destOrd="0" presId="urn:microsoft.com/office/officeart/2005/8/layout/hProcess3"/>
    <dgm:cxn modelId="{ECE78C86-3C6D-4448-9E2C-F9686220A6D6}" type="presParOf" srcId="{5285EF0E-F1B3-4596-BFE2-E07A9B7B40BF}" destId="{DEF15B2C-654E-4BF2-B0B0-A46E0011610E}" srcOrd="3" destOrd="0" presId="urn:microsoft.com/office/officeart/2005/8/layout/hProcess3"/>
    <dgm:cxn modelId="{D3BAE236-49E2-483B-9FB8-698006BC4B5B}" type="presParOf" srcId="{B9DF629F-0D95-41E8-A953-4EC89ED46A88}" destId="{8B61D5EA-432A-410A-A6CF-6F186F861AE5}" srcOrd="2" destOrd="0" presId="urn:microsoft.com/office/officeart/2005/8/layout/hProcess3"/>
    <dgm:cxn modelId="{6D1AE7B9-12A9-47B8-B9A7-80C8A6BB6CDF}" type="presParOf" srcId="{B9DF629F-0D95-41E8-A953-4EC89ED46A88}" destId="{68569B1B-27BB-4838-83D4-23BF4485C5D4}" srcOrd="3" destOrd="0" presId="urn:microsoft.com/office/officeart/2005/8/layout/hProcess3"/>
    <dgm:cxn modelId="{5FB7F3E5-FCD9-469E-BC5B-1499EF43C014}" type="presParOf" srcId="{B9DF629F-0D95-41E8-A953-4EC89ED46A88}" destId="{643AAD9D-479D-4F54-BA9A-07F1A0840508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196432-D788-4CEF-8A55-5C20A673A3BB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DC33B7B6-24C8-4F44-B30D-6FC9D9B6F998}">
      <dgm:prSet/>
      <dgm:spPr/>
      <dgm:t>
        <a:bodyPr/>
        <a:lstStyle/>
        <a:p>
          <a:pPr algn="ctr" rtl="0"/>
          <a:r>
            <a:rPr kumimoji="1" lang="ja-JP" dirty="0" smtClean="0">
              <a:latin typeface="HGP創英角ｺﾞｼｯｸUB" pitchFamily="50" charset="-128"/>
              <a:ea typeface="HGP創英角ｺﾞｼｯｸUB" pitchFamily="50" charset="-128"/>
            </a:rPr>
            <a:t>製作の過程</a:t>
          </a:r>
          <a:endParaRPr lang="ja-JP" dirty="0">
            <a:latin typeface="HGP創英角ｺﾞｼｯｸUB" pitchFamily="50" charset="-128"/>
            <a:ea typeface="HGP創英角ｺﾞｼｯｸUB" pitchFamily="50" charset="-128"/>
          </a:endParaRPr>
        </a:p>
      </dgm:t>
    </dgm:pt>
    <dgm:pt modelId="{D3AF3FC0-C893-4AE8-8CF5-29C08301C592}" type="parTrans" cxnId="{D2475B56-A087-49C3-8CCF-DB5F27FF177F}">
      <dgm:prSet/>
      <dgm:spPr/>
      <dgm:t>
        <a:bodyPr/>
        <a:lstStyle/>
        <a:p>
          <a:endParaRPr kumimoji="1" lang="ja-JP" altLang="en-US"/>
        </a:p>
      </dgm:t>
    </dgm:pt>
    <dgm:pt modelId="{50FF652D-6BFE-4152-B5F5-A11F18AF584A}" type="sibTrans" cxnId="{D2475B56-A087-49C3-8CCF-DB5F27FF177F}">
      <dgm:prSet/>
      <dgm:spPr/>
      <dgm:t>
        <a:bodyPr/>
        <a:lstStyle/>
        <a:p>
          <a:endParaRPr kumimoji="1" lang="ja-JP" altLang="en-US"/>
        </a:p>
      </dgm:t>
    </dgm:pt>
    <dgm:pt modelId="{BB3CFF14-3BCA-43FB-A7A6-C91C3E4446B9}" type="pres">
      <dgm:prSet presAssocID="{4D196432-D788-4CEF-8A55-5C20A673A3B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C80F92D-57FD-4FA9-85DD-C42236DAF398}" type="pres">
      <dgm:prSet presAssocID="{DC33B7B6-24C8-4F44-B30D-6FC9D9B6F998}" presName="parentText" presStyleLbl="node1" presStyleIdx="0" presStyleCnt="1" custScaleY="64001" custLinFactY="-67038" custLinFactNeighborX="-3237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58D94259-6243-4526-86AF-3D7B87D79088}" type="presOf" srcId="{DC33B7B6-24C8-4F44-B30D-6FC9D9B6F998}" destId="{FC80F92D-57FD-4FA9-85DD-C42236DAF398}" srcOrd="0" destOrd="0" presId="urn:microsoft.com/office/officeart/2005/8/layout/vList2"/>
    <dgm:cxn modelId="{BE2D90BD-DFFE-47DE-A756-1DFB2C8C06C2}" type="presOf" srcId="{4D196432-D788-4CEF-8A55-5C20A673A3BB}" destId="{BB3CFF14-3BCA-43FB-A7A6-C91C3E4446B9}" srcOrd="0" destOrd="0" presId="urn:microsoft.com/office/officeart/2005/8/layout/vList2"/>
    <dgm:cxn modelId="{D2475B56-A087-49C3-8CCF-DB5F27FF177F}" srcId="{4D196432-D788-4CEF-8A55-5C20A673A3BB}" destId="{DC33B7B6-24C8-4F44-B30D-6FC9D9B6F998}" srcOrd="0" destOrd="0" parTransId="{D3AF3FC0-C893-4AE8-8CF5-29C08301C592}" sibTransId="{50FF652D-6BFE-4152-B5F5-A11F18AF584A}"/>
    <dgm:cxn modelId="{E07FD43C-2D38-447F-B02A-CAA0006341FC}" type="presParOf" srcId="{BB3CFF14-3BCA-43FB-A7A6-C91C3E4446B9}" destId="{FC80F92D-57FD-4FA9-85DD-C42236DAF39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196432-D788-4CEF-8A55-5C20A673A3BB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DC33B7B6-24C8-4F44-B30D-6FC9D9B6F998}">
      <dgm:prSet/>
      <dgm:spPr/>
      <dgm:t>
        <a:bodyPr/>
        <a:lstStyle/>
        <a:p>
          <a:pPr algn="ctr" rtl="0"/>
          <a:r>
            <a:rPr kumimoji="1" lang="ja-JP" dirty="0" smtClean="0">
              <a:latin typeface="HGP創英角ｺﾞｼｯｸUB" pitchFamily="50" charset="-128"/>
              <a:ea typeface="HGP創英角ｺﾞｼｯｸUB" pitchFamily="50" charset="-128"/>
            </a:rPr>
            <a:t>製作の過程</a:t>
          </a:r>
          <a:endParaRPr lang="ja-JP" dirty="0">
            <a:latin typeface="HGP創英角ｺﾞｼｯｸUB" pitchFamily="50" charset="-128"/>
            <a:ea typeface="HGP創英角ｺﾞｼｯｸUB" pitchFamily="50" charset="-128"/>
          </a:endParaRPr>
        </a:p>
      </dgm:t>
    </dgm:pt>
    <dgm:pt modelId="{D3AF3FC0-C893-4AE8-8CF5-29C08301C592}" type="parTrans" cxnId="{D2475B56-A087-49C3-8CCF-DB5F27FF177F}">
      <dgm:prSet/>
      <dgm:spPr/>
      <dgm:t>
        <a:bodyPr/>
        <a:lstStyle/>
        <a:p>
          <a:endParaRPr kumimoji="1" lang="ja-JP" altLang="en-US"/>
        </a:p>
      </dgm:t>
    </dgm:pt>
    <dgm:pt modelId="{50FF652D-6BFE-4152-B5F5-A11F18AF584A}" type="sibTrans" cxnId="{D2475B56-A087-49C3-8CCF-DB5F27FF177F}">
      <dgm:prSet/>
      <dgm:spPr/>
      <dgm:t>
        <a:bodyPr/>
        <a:lstStyle/>
        <a:p>
          <a:endParaRPr kumimoji="1" lang="ja-JP" altLang="en-US"/>
        </a:p>
      </dgm:t>
    </dgm:pt>
    <dgm:pt modelId="{BB3CFF14-3BCA-43FB-A7A6-C91C3E4446B9}" type="pres">
      <dgm:prSet presAssocID="{4D196432-D788-4CEF-8A55-5C20A673A3B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C80F92D-57FD-4FA9-85DD-C42236DAF398}" type="pres">
      <dgm:prSet presAssocID="{DC33B7B6-24C8-4F44-B30D-6FC9D9B6F998}" presName="parentText" presStyleLbl="node1" presStyleIdx="0" presStyleCnt="1" custScaleY="64001" custLinFactY="-67038" custLinFactNeighborX="-3237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8FC7A87-390A-4CD3-9D3C-A5975F724C34}" type="presOf" srcId="{4D196432-D788-4CEF-8A55-5C20A673A3BB}" destId="{BB3CFF14-3BCA-43FB-A7A6-C91C3E4446B9}" srcOrd="0" destOrd="0" presId="urn:microsoft.com/office/officeart/2005/8/layout/vList2"/>
    <dgm:cxn modelId="{AAC28BE1-1F2E-433C-82BD-C648A07D7AA5}" type="presOf" srcId="{DC33B7B6-24C8-4F44-B30D-6FC9D9B6F998}" destId="{FC80F92D-57FD-4FA9-85DD-C42236DAF398}" srcOrd="0" destOrd="0" presId="urn:microsoft.com/office/officeart/2005/8/layout/vList2"/>
    <dgm:cxn modelId="{D2475B56-A087-49C3-8CCF-DB5F27FF177F}" srcId="{4D196432-D788-4CEF-8A55-5C20A673A3BB}" destId="{DC33B7B6-24C8-4F44-B30D-6FC9D9B6F998}" srcOrd="0" destOrd="0" parTransId="{D3AF3FC0-C893-4AE8-8CF5-29C08301C592}" sibTransId="{50FF652D-6BFE-4152-B5F5-A11F18AF584A}"/>
    <dgm:cxn modelId="{60E1F6EB-B98C-4C4A-A064-7FBE086D01CC}" type="presParOf" srcId="{BB3CFF14-3BCA-43FB-A7A6-C91C3E4446B9}" destId="{FC80F92D-57FD-4FA9-85DD-C42236DAF398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95EFDA7-831E-4D88-838B-F336EC9F7DA4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7D550A6A-ADFB-4B38-AF84-D7275FF4249A}">
      <dgm:prSet custT="1"/>
      <dgm:spPr/>
      <dgm:t>
        <a:bodyPr/>
        <a:lstStyle/>
        <a:p>
          <a:pPr rtl="0"/>
          <a:r>
            <a:rPr kumimoji="1" lang="ja-JP" altLang="en-US" sz="4800" b="1" baseline="0" dirty="0" smtClean="0"/>
            <a:t>結果！！</a:t>
          </a:r>
          <a:endParaRPr kumimoji="1" lang="ja-JP" altLang="en-US" sz="4800" b="1" baseline="0" dirty="0"/>
        </a:p>
      </dgm:t>
    </dgm:pt>
    <dgm:pt modelId="{4EADC2D3-0B5E-4133-989B-2640B7FC0E0F}" type="parTrans" cxnId="{26BE7E2A-DCF1-4F5D-BB76-AAC0401B9E54}">
      <dgm:prSet/>
      <dgm:spPr/>
      <dgm:t>
        <a:bodyPr/>
        <a:lstStyle/>
        <a:p>
          <a:endParaRPr kumimoji="1" lang="ja-JP" altLang="en-US"/>
        </a:p>
      </dgm:t>
    </dgm:pt>
    <dgm:pt modelId="{20C2DE16-8486-4A39-93F7-EDFAC5E4640C}" type="sibTrans" cxnId="{26BE7E2A-DCF1-4F5D-BB76-AAC0401B9E54}">
      <dgm:prSet/>
      <dgm:spPr/>
      <dgm:t>
        <a:bodyPr/>
        <a:lstStyle/>
        <a:p>
          <a:endParaRPr kumimoji="1" lang="ja-JP" altLang="en-US"/>
        </a:p>
      </dgm:t>
    </dgm:pt>
    <dgm:pt modelId="{0C9CB887-4174-481A-9162-A7ECF6DD1026}" type="pres">
      <dgm:prSet presAssocID="{895EFDA7-831E-4D88-838B-F336EC9F7D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D9AF79AC-B36B-4982-91A9-7CF0A10B33BE}" type="pres">
      <dgm:prSet presAssocID="{7D550A6A-ADFB-4B38-AF84-D7275FF4249A}" presName="parentText" presStyleLbl="node1" presStyleIdx="0" presStyleCnt="1" custScaleY="250453" custLinFactNeighborX="4545" custLinFactNeighborY="-34418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4DBBF2B-5E36-4E12-9154-FB3B7F04B5B6}" type="presOf" srcId="{7D550A6A-ADFB-4B38-AF84-D7275FF4249A}" destId="{D9AF79AC-B36B-4982-91A9-7CF0A10B33BE}" srcOrd="0" destOrd="0" presId="urn:microsoft.com/office/officeart/2005/8/layout/vList2"/>
    <dgm:cxn modelId="{26BE7E2A-DCF1-4F5D-BB76-AAC0401B9E54}" srcId="{895EFDA7-831E-4D88-838B-F336EC9F7DA4}" destId="{7D550A6A-ADFB-4B38-AF84-D7275FF4249A}" srcOrd="0" destOrd="0" parTransId="{4EADC2D3-0B5E-4133-989B-2640B7FC0E0F}" sibTransId="{20C2DE16-8486-4A39-93F7-EDFAC5E4640C}"/>
    <dgm:cxn modelId="{CCA23FB1-6512-469B-8B97-11B38A7B832A}" type="presOf" srcId="{895EFDA7-831E-4D88-838B-F336EC9F7DA4}" destId="{0C9CB887-4174-481A-9162-A7ECF6DD1026}" srcOrd="0" destOrd="0" presId="urn:microsoft.com/office/officeart/2005/8/layout/vList2"/>
    <dgm:cxn modelId="{D25F5FA4-9178-4D38-9E24-D1AF91CD793F}" type="presParOf" srcId="{0C9CB887-4174-481A-9162-A7ECF6DD1026}" destId="{D9AF79AC-B36B-4982-91A9-7CF0A10B33B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690F87-15A3-4DEE-8721-CB5D8B02EEAB}">
      <dsp:nvSpPr>
        <dsp:cNvPr id="0" name=""/>
        <dsp:cNvSpPr/>
      </dsp:nvSpPr>
      <dsp:spPr>
        <a:xfrm>
          <a:off x="0" y="620691"/>
          <a:ext cx="9145016" cy="27378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6500" kern="12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>岐阜県海津市消防本部</a:t>
          </a:r>
          <a:r>
            <a:rPr kumimoji="1" lang="ja-JP" sz="6500" kern="12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>　</a:t>
          </a:r>
          <a:r>
            <a:rPr kumimoji="1" lang="en-US" sz="6500" kern="12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/>
          </a:r>
          <a:br>
            <a:rPr kumimoji="1" lang="en-US" sz="6500" kern="12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</a:br>
          <a:r>
            <a:rPr kumimoji="1" lang="ja-JP" sz="6500" kern="12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>消防三課業務改善運動</a:t>
          </a:r>
          <a:endParaRPr kumimoji="1" lang="ja-JP" sz="6500" kern="1200" dirty="0">
            <a:ln>
              <a:solidFill>
                <a:schemeClr val="tx1"/>
              </a:solidFill>
            </a:ln>
            <a:solidFill>
              <a:schemeClr val="bg1"/>
            </a:solidFill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  <a:latin typeface="HGP創英角ｺﾞｼｯｸUB" pitchFamily="50" charset="-128"/>
            <a:ea typeface="HGP創英角ｺﾞｼｯｸUB" pitchFamily="50" charset="-128"/>
          </a:endParaRPr>
        </a:p>
      </dsp:txBody>
      <dsp:txXfrm>
        <a:off x="0" y="620691"/>
        <a:ext cx="9145016" cy="273780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98E307-0B0A-43DF-B5B5-E741F8576F50}">
      <dsp:nvSpPr>
        <dsp:cNvPr id="0" name=""/>
        <dsp:cNvSpPr/>
      </dsp:nvSpPr>
      <dsp:spPr>
        <a:xfrm>
          <a:off x="0" y="0"/>
          <a:ext cx="9144000" cy="2708925"/>
        </a:xfrm>
        <a:prstGeom prst="roundRect">
          <a:avLst/>
        </a:prstGeom>
        <a:noFill/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lvl="0" algn="ctr" defTabSz="3200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7200" b="1" kern="1200" dirty="0" smtClean="0">
              <a:ln w="38100">
                <a:solidFill>
                  <a:schemeClr val="tx1"/>
                </a:solidFill>
              </a:ln>
              <a:solidFill>
                <a:srgbClr val="FFFF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rPr>
            <a:t>どこでもパーキング 　ホー助くん！</a:t>
          </a:r>
          <a:r>
            <a:rPr lang="ja-JP" altLang="en-US" sz="6500" kern="1200" dirty="0" smtClean="0">
              <a:effectLst/>
            </a:rPr>
            <a:t>　　　</a:t>
          </a:r>
          <a:endParaRPr kumimoji="1" lang="ja-JP" altLang="en-US" sz="6500" kern="1200" dirty="0">
            <a:effectLst/>
            <a:latin typeface="HGP創英角ｺﾞｼｯｸUB" pitchFamily="50" charset="-128"/>
            <a:ea typeface="HGP創英角ｺﾞｼｯｸUB" pitchFamily="50" charset="-128"/>
          </a:endParaRPr>
        </a:p>
      </dsp:txBody>
      <dsp:txXfrm>
        <a:off x="0" y="0"/>
        <a:ext cx="9144000" cy="270892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E58D04-F262-4CBD-8D28-9593D59B2231}">
      <dsp:nvSpPr>
        <dsp:cNvPr id="0" name=""/>
        <dsp:cNvSpPr/>
      </dsp:nvSpPr>
      <dsp:spPr>
        <a:xfrm>
          <a:off x="0" y="370"/>
          <a:ext cx="7560840" cy="1038375"/>
        </a:xfrm>
        <a:prstGeom prst="roundRect">
          <a:avLst/>
        </a:prstGeom>
        <a:solidFill>
          <a:schemeClr val="lt1"/>
        </a:solidFill>
        <a:ln w="762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6000" b="0" kern="1200" baseline="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rPr>
            <a:t>今尾の左義長</a:t>
          </a:r>
          <a:endParaRPr kumimoji="1" lang="ja-JP" altLang="en-US" sz="6000" b="0" kern="1200" baseline="0" dirty="0">
            <a:ln>
              <a:solidFill>
                <a:srgbClr val="FFFF00"/>
              </a:solidFill>
            </a:ln>
            <a:solidFill>
              <a:srgbClr val="FF0000"/>
            </a:solidFill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a:endParaRPr>
        </a:p>
      </dsp:txBody>
      <dsp:txXfrm>
        <a:off x="0" y="370"/>
        <a:ext cx="7560840" cy="103837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E58D04-F262-4CBD-8D28-9593D59B2231}">
      <dsp:nvSpPr>
        <dsp:cNvPr id="0" name=""/>
        <dsp:cNvSpPr/>
      </dsp:nvSpPr>
      <dsp:spPr>
        <a:xfrm>
          <a:off x="0" y="370"/>
          <a:ext cx="7560840" cy="1038375"/>
        </a:xfrm>
        <a:prstGeom prst="roundRect">
          <a:avLst/>
        </a:prstGeom>
        <a:solidFill>
          <a:schemeClr val="lt1"/>
        </a:solidFill>
        <a:ln w="762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6000" b="0" kern="1200" baseline="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rPr>
            <a:t>今尾の左義長</a:t>
          </a:r>
          <a:endParaRPr kumimoji="1" lang="ja-JP" altLang="en-US" sz="6000" b="0" kern="1200" baseline="0" dirty="0">
            <a:ln>
              <a:solidFill>
                <a:srgbClr val="FFFF00"/>
              </a:solidFill>
            </a:ln>
            <a:solidFill>
              <a:srgbClr val="FF0000"/>
            </a:solidFill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a:endParaRPr>
        </a:p>
      </dsp:txBody>
      <dsp:txXfrm>
        <a:off x="0" y="370"/>
        <a:ext cx="7560840" cy="103837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4918087-9C00-47DE-996C-FB2328911AA6}">
      <dsp:nvSpPr>
        <dsp:cNvPr id="0" name=""/>
        <dsp:cNvSpPr/>
      </dsp:nvSpPr>
      <dsp:spPr>
        <a:xfrm>
          <a:off x="0" y="0"/>
          <a:ext cx="1296144" cy="129614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2742952-D1EE-4CB3-88C8-A5B8E6821767}">
      <dsp:nvSpPr>
        <dsp:cNvPr id="0" name=""/>
        <dsp:cNvSpPr/>
      </dsp:nvSpPr>
      <dsp:spPr>
        <a:xfrm>
          <a:off x="648072" y="0"/>
          <a:ext cx="7797551" cy="129614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kern="1200" dirty="0" smtClean="0">
              <a:latin typeface="HGP創英角ｺﾞｼｯｸUB" pitchFamily="50" charset="-128"/>
              <a:ea typeface="HGP創英角ｺﾞｼｯｸUB" pitchFamily="50" charset="-128"/>
            </a:rPr>
            <a:t>海津市</a:t>
          </a:r>
          <a:r>
            <a:rPr kumimoji="1" lang="ja-JP" sz="3200" kern="1200" dirty="0" smtClean="0">
              <a:latin typeface="HGP創英角ｺﾞｼｯｸUB" pitchFamily="50" charset="-128"/>
              <a:ea typeface="HGP創英角ｺﾞｼｯｸUB" pitchFamily="50" charset="-128"/>
            </a:rPr>
            <a:t>消防署にはかなり広い訓練場兼駐車場が</a:t>
          </a:r>
          <a:r>
            <a:rPr kumimoji="1" lang="ja-JP" altLang="en-US" sz="3200" kern="1200" dirty="0" smtClean="0">
              <a:latin typeface="HGP創英角ｺﾞｼｯｸUB" pitchFamily="50" charset="-128"/>
              <a:ea typeface="HGP創英角ｺﾞｼｯｸUB" pitchFamily="50" charset="-128"/>
            </a:rPr>
            <a:t>ありますが</a:t>
          </a:r>
          <a:r>
            <a:rPr kumimoji="1" lang="en-US" altLang="ja-JP" sz="3200" kern="1200" dirty="0" smtClean="0">
              <a:latin typeface="HGP創英角ｺﾞｼｯｸUB" pitchFamily="50" charset="-128"/>
              <a:ea typeface="HGP創英角ｺﾞｼｯｸUB" pitchFamily="50" charset="-128"/>
            </a:rPr>
            <a:t>…</a:t>
          </a:r>
          <a:endParaRPr kumimoji="1" lang="en-US" sz="3200" kern="1200" dirty="0">
            <a:latin typeface="HGP創英角ｺﾞｼｯｸUB" pitchFamily="50" charset="-128"/>
            <a:ea typeface="HGP創英角ｺﾞｼｯｸUB" pitchFamily="50" charset="-128"/>
          </a:endParaRPr>
        </a:p>
      </dsp:txBody>
      <dsp:txXfrm>
        <a:off x="648072" y="0"/>
        <a:ext cx="7797551" cy="129614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3AAD9D-479D-4F54-BA9A-07F1A0840508}">
      <dsp:nvSpPr>
        <dsp:cNvPr id="0" name=""/>
        <dsp:cNvSpPr/>
      </dsp:nvSpPr>
      <dsp:spPr>
        <a:xfrm>
          <a:off x="9985" y="0"/>
          <a:ext cx="10215150" cy="6084441"/>
        </a:xfrm>
        <a:prstGeom prst="rightArrow">
          <a:avLst/>
        </a:prstGeom>
        <a:solidFill>
          <a:schemeClr val="accent6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E3CC77-F6CA-4968-833D-FEA5A5F21BA3}">
      <dsp:nvSpPr>
        <dsp:cNvPr id="0" name=""/>
        <dsp:cNvSpPr/>
      </dsp:nvSpPr>
      <dsp:spPr>
        <a:xfrm>
          <a:off x="430998" y="650901"/>
          <a:ext cx="8368953" cy="5069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48640" rIns="0" bIns="5486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sz="54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移動可能な白線を作ろう！</a:t>
          </a:r>
          <a:endParaRPr kumimoji="1" lang="en-US" sz="54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430998" y="650901"/>
        <a:ext cx="8368953" cy="506981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80F92D-57FD-4FA9-85DD-C42236DAF398}">
      <dsp:nvSpPr>
        <dsp:cNvPr id="0" name=""/>
        <dsp:cNvSpPr/>
      </dsp:nvSpPr>
      <dsp:spPr>
        <a:xfrm>
          <a:off x="0" y="0"/>
          <a:ext cx="8229600" cy="10303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sz="4100" kern="1200" dirty="0" smtClean="0">
              <a:latin typeface="HGP創英角ｺﾞｼｯｸUB" pitchFamily="50" charset="-128"/>
              <a:ea typeface="HGP創英角ｺﾞｼｯｸUB" pitchFamily="50" charset="-128"/>
            </a:rPr>
            <a:t>製作の過程</a:t>
          </a:r>
          <a:endParaRPr lang="ja-JP" sz="4100" kern="1200" dirty="0">
            <a:latin typeface="HGP創英角ｺﾞｼｯｸUB" pitchFamily="50" charset="-128"/>
            <a:ea typeface="HGP創英角ｺﾞｼｯｸUB" pitchFamily="50" charset="-128"/>
          </a:endParaRPr>
        </a:p>
      </dsp:txBody>
      <dsp:txXfrm>
        <a:off x="0" y="0"/>
        <a:ext cx="8229600" cy="103036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80F92D-57FD-4FA9-85DD-C42236DAF398}">
      <dsp:nvSpPr>
        <dsp:cNvPr id="0" name=""/>
        <dsp:cNvSpPr/>
      </dsp:nvSpPr>
      <dsp:spPr>
        <a:xfrm>
          <a:off x="0" y="0"/>
          <a:ext cx="8229600" cy="10303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sz="4100" kern="1200" dirty="0" smtClean="0">
              <a:latin typeface="HGP創英角ｺﾞｼｯｸUB" pitchFamily="50" charset="-128"/>
              <a:ea typeface="HGP創英角ｺﾞｼｯｸUB" pitchFamily="50" charset="-128"/>
            </a:rPr>
            <a:t>製作の過程</a:t>
          </a:r>
          <a:endParaRPr lang="ja-JP" sz="4100" kern="1200" dirty="0">
            <a:latin typeface="HGP創英角ｺﾞｼｯｸUB" pitchFamily="50" charset="-128"/>
            <a:ea typeface="HGP創英角ｺﾞｼｯｸUB" pitchFamily="50" charset="-128"/>
          </a:endParaRPr>
        </a:p>
      </dsp:txBody>
      <dsp:txXfrm>
        <a:off x="0" y="0"/>
        <a:ext cx="8229600" cy="103036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43B8D-984E-4A7B-8DF7-BDB71DF28598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25F65-D4D2-4CB4-8006-B078706CE79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05239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25F65-D4D2-4CB4-8006-B078706CE796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6DD91D8-5D74-48C9-BB55-CB12BE6C3766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正方形/長方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コネクタ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コネクタ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正方形/長方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円/楕円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円/楕円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円/楕円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A489653-E744-475B-86D2-926A3A6174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91D8-5D74-48C9-BB55-CB12BE6C3766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653-E744-475B-86D2-926A3A6174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91D8-5D74-48C9-BB55-CB12BE6C3766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653-E744-475B-86D2-926A3A6174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6DD91D8-5D74-48C9-BB55-CB12BE6C3766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A489653-E744-475B-86D2-926A3A6174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6DD91D8-5D74-48C9-BB55-CB12BE6C3766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コネクタ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コネクタ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円/楕円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円/楕円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円/楕円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コネクタ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A489653-E744-475B-86D2-926A3A6174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91D8-5D74-48C9-BB55-CB12BE6C3766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653-E744-475B-86D2-926A3A6174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91D8-5D74-48C9-BB55-CB12BE6C3766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653-E744-475B-86D2-926A3A6174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2" name="テキスト プレースホル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14" name="テキスト プレースホル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6DD91D8-5D74-48C9-BB55-CB12BE6C3766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A489653-E744-475B-86D2-926A3A6174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D91D8-5D74-48C9-BB55-CB12BE6C3766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653-E744-475B-86D2-926A3A6174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円/楕円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コンテンツ プレースホル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1" name="日付プレースホル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6DD91D8-5D74-48C9-BB55-CB12BE6C3766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A489653-E744-475B-86D2-926A3A6174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23" name="フッター プレースホル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円/楕円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コネクタ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コネクタ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6DD91D8-5D74-48C9-BB55-CB12BE6C3766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A489653-E744-475B-86D2-926A3A6174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6DD91D8-5D74-48C9-BB55-CB12BE6C3766}" type="datetimeFigureOut">
              <a:rPr kumimoji="1" lang="ja-JP" altLang="en-US" smtClean="0"/>
              <a:pPr/>
              <a:t>2013/8/24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円/楕円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A489653-E744-475B-86D2-926A3A6174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fade/>
  </p:transition>
  <p:txStyles>
    <p:titleStyle>
      <a:lvl1pPr algn="l" rtl="0" eaLnBrk="1" latinLnBrk="0" hangingPunct="1">
        <a:spcBef>
          <a:spcPct val="0"/>
        </a:spcBef>
        <a:buNone/>
        <a:defRPr kumimoji="1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1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3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図表 3"/>
          <p:cNvGraphicFramePr/>
          <p:nvPr/>
        </p:nvGraphicFramePr>
        <p:xfrm>
          <a:off x="0" y="0"/>
          <a:ext cx="9145016" cy="436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図表 4"/>
          <p:cNvGraphicFramePr/>
          <p:nvPr/>
        </p:nvGraphicFramePr>
        <p:xfrm>
          <a:off x="0" y="3356992"/>
          <a:ext cx="9144000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 descr="X:\図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56176" y="5726089"/>
            <a:ext cx="1525091" cy="1131911"/>
          </a:xfrm>
          <a:prstGeom prst="rect">
            <a:avLst/>
          </a:prstGeom>
          <a:noFill/>
        </p:spPr>
      </p:pic>
      <p:pic>
        <p:nvPicPr>
          <p:cNvPr id="1027" name="Picture 3" descr="X:\図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0352" y="5730931"/>
            <a:ext cx="1602433" cy="11270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96528 0.00255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00" y="1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22222E-6 -4.07407E-6 L -1.1349 0.0020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251520" y="260648"/>
            <a:ext cx="5742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ja-JP" altLang="en-US" sz="4000" dirty="0" smtClean="0">
                <a:latin typeface="HGP創英角ｺﾞｼｯｸUB" pitchFamily="50" charset="-128"/>
                <a:ea typeface="HGP創英角ｺﾞｼｯｸUB" pitchFamily="50" charset="-128"/>
              </a:rPr>
              <a:t>訓練施設に使用した</a:t>
            </a:r>
            <a:endParaRPr lang="en-US" altLang="ja-JP" sz="40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buNone/>
            </a:pPr>
            <a:r>
              <a:rPr lang="ja-JP" altLang="en-US" sz="4000" dirty="0" smtClean="0">
                <a:latin typeface="HGP創英角ｺﾞｼｯｸUB" pitchFamily="50" charset="-128"/>
                <a:ea typeface="HGP創英角ｺﾞｼｯｸUB" pitchFamily="50" charset="-128"/>
              </a:rPr>
              <a:t>資材等々が消防署には置いてある・・・</a:t>
            </a:r>
            <a:endParaRPr lang="ja-JP" altLang="en-US" sz="4000" dirty="0"/>
          </a:p>
        </p:txBody>
      </p:sp>
      <p:pic>
        <p:nvPicPr>
          <p:cNvPr id="2050" name="Picture 2" descr="X:\消防共通\消防三課\平成２４年度業務改善運動\1216\IMG_7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32856"/>
            <a:ext cx="7632848" cy="459899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X:\消防共通\消防三課\平成２４年度業務改善運動\業務改善\PICT1536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804" y="476672"/>
            <a:ext cx="5451459" cy="623040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  <p:graphicFrame>
        <p:nvGraphicFramePr>
          <p:cNvPr id="5" name="コンテンツ プレースホルダ 4"/>
          <p:cNvGraphicFramePr>
            <a:graphicFrameLocks noGrp="1"/>
          </p:cNvGraphicFramePr>
          <p:nvPr>
            <p:ph sz="quarter" idx="1"/>
          </p:nvPr>
        </p:nvGraphicFramePr>
        <p:xfrm>
          <a:off x="179512" y="0"/>
          <a:ext cx="10225136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C:\Documents and Settings\yuya-iida\デスクトップ\hirameki_0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364728">
            <a:off x="5811135" y="460180"/>
            <a:ext cx="1326162" cy="1461777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-900608" y="1268760"/>
            <a:ext cx="110172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そうだ、白線が</a:t>
            </a:r>
            <a:endParaRPr kumimoji="1" lang="en-US" altLang="ja-JP" sz="8000" dirty="0" smtClean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1" lang="ja-JP" altLang="en-US" sz="80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動けばいい</a:t>
            </a:r>
            <a:endParaRPr kumimoji="1" lang="en-US" altLang="ja-JP" sz="8000" dirty="0" smtClean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kumimoji="1" lang="ja-JP" altLang="en-US" sz="80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じゃないか！！</a:t>
            </a:r>
            <a:endParaRPr kumimoji="1" lang="ja-JP" altLang="en-US" sz="8000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9512" y="-171400"/>
            <a:ext cx="7632848" cy="2979712"/>
          </a:xfrm>
        </p:spPr>
        <p:txBody>
          <a:bodyPr>
            <a:noAutofit/>
          </a:bodyPr>
          <a:lstStyle/>
          <a:p>
            <a:r>
              <a:rPr kumimoji="1" lang="ja-JP" altLang="en-US" sz="6000" cap="none" spc="200" dirty="0" smtClean="0">
                <a:ln w="29210">
                  <a:solidFill>
                    <a:schemeClr val="accent3">
                      <a:tint val="10000"/>
                      <a:alpha val="49000"/>
                    </a:schemeClr>
                  </a:solidFill>
                </a:ln>
                <a:solidFill>
                  <a:srgbClr val="0070C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こんな感じの</a:t>
            </a:r>
            <a:r>
              <a:rPr kumimoji="1" lang="en-US" altLang="ja-JP" sz="6000" cap="none" spc="200" dirty="0" smtClean="0">
                <a:ln w="29210">
                  <a:solidFill>
                    <a:schemeClr val="accent3">
                      <a:tint val="10000"/>
                      <a:alpha val="49000"/>
                    </a:schemeClr>
                  </a:solidFill>
                </a:ln>
                <a:solidFill>
                  <a:srgbClr val="0070C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/>
            </a:r>
            <a:br>
              <a:rPr kumimoji="1" lang="en-US" altLang="ja-JP" sz="6000" cap="none" spc="200" dirty="0" smtClean="0">
                <a:ln w="29210">
                  <a:solidFill>
                    <a:schemeClr val="accent3">
                      <a:tint val="10000"/>
                      <a:alpha val="49000"/>
                    </a:schemeClr>
                  </a:solidFill>
                </a:ln>
                <a:solidFill>
                  <a:srgbClr val="0070C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</a:br>
            <a:r>
              <a:rPr kumimoji="1" lang="ja-JP" altLang="en-US" sz="6000" cap="none" spc="200" dirty="0" smtClean="0">
                <a:ln w="29210">
                  <a:solidFill>
                    <a:schemeClr val="accent3">
                      <a:tint val="10000"/>
                      <a:alpha val="49000"/>
                    </a:schemeClr>
                  </a:solidFill>
                </a:ln>
                <a:solidFill>
                  <a:srgbClr val="0070C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移動式の白線</a:t>
            </a:r>
            <a:r>
              <a:rPr kumimoji="1" lang="en-US" altLang="ja-JP" sz="6000" cap="none" spc="200" dirty="0" smtClean="0">
                <a:ln w="29210">
                  <a:solidFill>
                    <a:schemeClr val="accent3">
                      <a:tint val="10000"/>
                      <a:alpha val="49000"/>
                    </a:schemeClr>
                  </a:solidFill>
                </a:ln>
                <a:solidFill>
                  <a:srgbClr val="0070C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/>
            </a:r>
            <a:br>
              <a:rPr kumimoji="1" lang="en-US" altLang="ja-JP" sz="6000" cap="none" spc="200" dirty="0" smtClean="0">
                <a:ln w="29210">
                  <a:solidFill>
                    <a:schemeClr val="accent3">
                      <a:tint val="10000"/>
                      <a:alpha val="49000"/>
                    </a:schemeClr>
                  </a:solidFill>
                </a:ln>
                <a:solidFill>
                  <a:srgbClr val="0070C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</a:br>
            <a:r>
              <a:rPr lang="ja-JP" altLang="en-US" sz="6000" cap="none" spc="200" dirty="0" smtClean="0">
                <a:ln w="29210">
                  <a:solidFill>
                    <a:schemeClr val="accent3">
                      <a:tint val="10000"/>
                      <a:alpha val="49000"/>
                    </a:schemeClr>
                  </a:solidFill>
                </a:ln>
                <a:solidFill>
                  <a:srgbClr val="0070C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にしよう！</a:t>
            </a:r>
            <a:endParaRPr kumimoji="1" lang="ja-JP" altLang="en-US" sz="6000" cap="none" spc="200" dirty="0">
              <a:ln w="29210">
                <a:solidFill>
                  <a:schemeClr val="accent3">
                    <a:tint val="10000"/>
                    <a:alpha val="49000"/>
                  </a:schemeClr>
                </a:solidFill>
              </a:ln>
              <a:solidFill>
                <a:srgbClr val="0070C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11" name="図 10" descr="画像　白線２月１１日 017.jpg"/>
          <p:cNvPicPr preferRelativeResize="0"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7488832" cy="5338504"/>
          </a:xfrm>
          <a:prstGeom prst="ellipse">
            <a:avLst/>
          </a:prstGeom>
          <a:ln w="63500" cap="rnd">
            <a:noFill/>
          </a:ln>
          <a:effectLst>
            <a:glow rad="101600">
              <a:schemeClr val="bg1">
                <a:lumMod val="50000"/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円/楕円 8"/>
          <p:cNvSpPr/>
          <p:nvPr/>
        </p:nvSpPr>
        <p:spPr>
          <a:xfrm>
            <a:off x="6300192" y="5661248"/>
            <a:ext cx="720080" cy="432048"/>
          </a:xfrm>
          <a:prstGeom prst="ellipse">
            <a:avLst/>
          </a:prstGeom>
          <a:solidFill>
            <a:schemeClr val="bg1">
              <a:lumMod val="5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7092280" y="5949280"/>
            <a:ext cx="504056" cy="360040"/>
          </a:xfrm>
          <a:prstGeom prst="ellipse">
            <a:avLst/>
          </a:prstGeom>
          <a:solidFill>
            <a:schemeClr val="bg1">
              <a:lumMod val="5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7525108" cy="5328592"/>
          </a:xfrm>
          <a:prstGeom prst="ellipse">
            <a:avLst/>
          </a:prstGeom>
          <a:ln w="63500" cap="rnd">
            <a:noFill/>
          </a:ln>
          <a:effectLst>
            <a:glow rad="228600">
              <a:schemeClr val="bg1">
                <a:lumMod val="5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2" name="Picture 2" descr="C:\Documents and Settings\yuya-iida\デスクトップ\38_syo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5596087"/>
            <a:ext cx="1068338" cy="126191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コンテンツ プレースホルダ 7"/>
          <p:cNvGraphicFramePr>
            <a:graphicFrameLocks noGrp="1"/>
          </p:cNvGraphicFramePr>
          <p:nvPr>
            <p:ph sz="quarter" idx="1"/>
          </p:nvPr>
        </p:nvGraphicFramePr>
        <p:xfrm>
          <a:off x="323528" y="0"/>
          <a:ext cx="822960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X:\消防共通\消防三課\平成２４年度業務改善運動\業務改善\PICT15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1790818"/>
            <a:ext cx="6800304" cy="4830198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X:\消防共通\消防三課\平成２４年度業務改善運動\1216\IMG_76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3" y="1124744"/>
            <a:ext cx="7251787" cy="4824536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X:\消防共通\消防三課\平成２４年度業務改善運動\業務改善\PICT1515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420888"/>
            <a:ext cx="5577813" cy="418336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graphicFrame>
        <p:nvGraphicFramePr>
          <p:cNvPr id="8" name="コンテンツ プレースホルダ 7"/>
          <p:cNvGraphicFramePr>
            <a:graphicFrameLocks noGrp="1"/>
          </p:cNvGraphicFramePr>
          <p:nvPr>
            <p:ph sz="quarter" idx="1"/>
          </p:nvPr>
        </p:nvGraphicFramePr>
        <p:xfrm>
          <a:off x="323528" y="0"/>
          <a:ext cx="822960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 descr="X:\消防共通\消防三課\平成２４年度業務改善運動\1216\IMG_76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196752"/>
            <a:ext cx="7035316" cy="468052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467544" y="0"/>
            <a:ext cx="8229600" cy="1030364"/>
            <a:chOff x="0" y="0"/>
            <a:chExt cx="8229600" cy="1030364"/>
          </a:xfrm>
        </p:grpSpPr>
        <p:sp>
          <p:nvSpPr>
            <p:cNvPr id="3" name="角丸四角形 2"/>
            <p:cNvSpPr/>
            <p:nvPr/>
          </p:nvSpPr>
          <p:spPr>
            <a:xfrm>
              <a:off x="0" y="0"/>
              <a:ext cx="8229600" cy="1030364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角丸四角形 4"/>
            <p:cNvSpPr/>
            <p:nvPr/>
          </p:nvSpPr>
          <p:spPr>
            <a:xfrm>
              <a:off x="50298" y="50298"/>
              <a:ext cx="8129004" cy="9297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ja-JP" sz="4100" kern="1200" dirty="0" smtClean="0">
                  <a:latin typeface="HGP創英角ｺﾞｼｯｸUB" pitchFamily="50" charset="-128"/>
                  <a:ea typeface="HGP創英角ｺﾞｼｯｸUB" pitchFamily="50" charset="-128"/>
                </a:rPr>
                <a:t>製作の過程</a:t>
              </a:r>
              <a:endParaRPr lang="ja-JP" sz="4100" kern="1200" dirty="0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pic>
        <p:nvPicPr>
          <p:cNvPr id="6" name="Picture 3" descr="X:\消防共通\消防三課\平成２４年度業務改善運動\消防三課業務改善写真\PICT1607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24744"/>
            <a:ext cx="5616624" cy="421246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pic>
        <p:nvPicPr>
          <p:cNvPr id="7" name="Picture 2" descr="X:\消防共通\消防三課\平成２４年度業務改善運動\消防三課業務改善写真\PICT1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6528725" cy="4896544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6093296"/>
            <a:ext cx="8229600" cy="638944"/>
          </a:xfrm>
        </p:spPr>
        <p:txBody>
          <a:bodyPr>
            <a:noAutofit/>
          </a:bodyPr>
          <a:lstStyle/>
          <a:p>
            <a:r>
              <a:rPr kumimoji="1" lang="en-US" altLang="ja-JP" sz="4000" dirty="0" smtClean="0"/>
              <a:t/>
            </a:r>
            <a:br>
              <a:rPr kumimoji="1" lang="en-US" altLang="ja-JP" sz="4000" dirty="0" smtClean="0"/>
            </a:br>
            <a:r>
              <a:rPr kumimoji="1" lang="ja-JP" altLang="en-US" sz="6000" dirty="0" smtClean="0"/>
              <a:t>設置後の様子</a:t>
            </a:r>
            <a:endParaRPr kumimoji="1" lang="ja-JP" altLang="en-US" sz="6000" dirty="0"/>
          </a:p>
        </p:txBody>
      </p:sp>
      <p:pic>
        <p:nvPicPr>
          <p:cNvPr id="1028" name="Picture 4" descr="X:\消防共通\消防三課\平成２４年度業務改善運動\消防三課業務改善写真\PICT1621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6632"/>
            <a:ext cx="6792416" cy="5094312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4788024" y="537321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latin typeface="HGP創英角ｺﾞｼｯｸUB" pitchFamily="50" charset="-128"/>
                <a:ea typeface="HGP創英角ｺﾞｼｯｸUB" pitchFamily="50" charset="-128"/>
              </a:rPr>
              <a:t>↑訓練場北側</a:t>
            </a:r>
            <a:endParaRPr kumimoji="1" lang="ja-JP" altLang="en-US" sz="4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1026" name="Picture 2" descr="X:\消防共通\消防三課\平成２４年度業務改善運動\写真１１．２５撮影\IMG_7395.jpg"/>
          <p:cNvPicPr preferRelativeResize="0">
            <a:picLocks noChangeAspect="1" noChangeArrowheads="1"/>
          </p:cNvPicPr>
          <p:nvPr/>
        </p:nvPicPr>
        <p:blipFill>
          <a:blip r:embed="rId4" cstate="print"/>
          <a:srcRect l="14642" b="11004"/>
          <a:stretch>
            <a:fillRect/>
          </a:stretch>
        </p:blipFill>
        <p:spPr bwMode="auto">
          <a:xfrm>
            <a:off x="395536" y="1340768"/>
            <a:ext cx="5343329" cy="370635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テキスト ボックス 12"/>
          <p:cNvSpPr txBox="1"/>
          <p:nvPr/>
        </p:nvSpPr>
        <p:spPr>
          <a:xfrm>
            <a:off x="395536" y="5157192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HGP創英角ｺﾞｼｯｸUB" pitchFamily="50" charset="-128"/>
                <a:ea typeface="HGP創英角ｺﾞｼｯｸUB" pitchFamily="50" charset="-128"/>
              </a:rPr>
              <a:t>空き容器を使用した案内表示</a:t>
            </a:r>
            <a:endParaRPr kumimoji="1" lang="ja-JP" altLang="en-US" sz="36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図表 4"/>
          <p:cNvGraphicFramePr/>
          <p:nvPr/>
        </p:nvGraphicFramePr>
        <p:xfrm>
          <a:off x="5796136" y="188640"/>
          <a:ext cx="3168352" cy="105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55576" y="404664"/>
            <a:ext cx="6172200" cy="1371600"/>
          </a:xfrm>
        </p:spPr>
        <p:txBody>
          <a:bodyPr>
            <a:normAutofit/>
          </a:bodyPr>
          <a:lstStyle/>
          <a:p>
            <a:r>
              <a:rPr kumimoji="1" lang="ja-JP" altLang="en-US" sz="4800" b="0" dirty="0" smtClean="0">
                <a:solidFill>
                  <a:schemeClr val="tx1"/>
                </a:solidFill>
              </a:rPr>
              <a:t>庁舎西側↓</a:t>
            </a:r>
            <a:endParaRPr kumimoji="1" lang="ja-JP" altLang="en-US" sz="4800" b="0" dirty="0">
              <a:solidFill>
                <a:schemeClr val="tx1"/>
              </a:solidFill>
            </a:endParaRPr>
          </a:p>
        </p:txBody>
      </p:sp>
      <p:pic>
        <p:nvPicPr>
          <p:cNvPr id="6" name="Picture 3" descr="X:\消防共通\消防三課\平成２４年度業務改善運動\写真１１．２５撮影\IMG_7399.jpg"/>
          <p:cNvPicPr>
            <a:picLocks noChangeAspect="1" noChangeArrowheads="1"/>
          </p:cNvPicPr>
          <p:nvPr/>
        </p:nvPicPr>
        <p:blipFill>
          <a:blip r:embed="rId7" cstate="print"/>
          <a:srcRect l="14642" r="7321" b="11004"/>
          <a:stretch>
            <a:fillRect/>
          </a:stretch>
        </p:blipFill>
        <p:spPr bwMode="auto">
          <a:xfrm>
            <a:off x="1403648" y="1285354"/>
            <a:ext cx="7344816" cy="545601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X:\消防共通\消防三課\平成２４年度業務改善運動\消防三課業務改善写真\PICT16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1268760"/>
            <a:ext cx="7344816" cy="550861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8396015" cy="492723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 descr="画像　白線２月１１日 027.jpg"/>
          <p:cNvPicPr>
            <a:picLocks noChangeAspect="1"/>
          </p:cNvPicPr>
          <p:nvPr/>
        </p:nvPicPr>
        <p:blipFill>
          <a:blip r:embed="rId3" cstate="print"/>
          <a:srcRect l="732" t="8803" r="439" b="9904"/>
          <a:stretch>
            <a:fillRect/>
          </a:stretch>
        </p:blipFill>
        <p:spPr>
          <a:xfrm>
            <a:off x="179512" y="1628800"/>
            <a:ext cx="8432430" cy="4945310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図表 4"/>
          <p:cNvGraphicFramePr/>
          <p:nvPr/>
        </p:nvGraphicFramePr>
        <p:xfrm>
          <a:off x="5652120" y="332656"/>
          <a:ext cx="3168352" cy="105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6172200" cy="1371600"/>
          </a:xfrm>
        </p:spPr>
        <p:txBody>
          <a:bodyPr>
            <a:normAutofit/>
          </a:bodyPr>
          <a:lstStyle/>
          <a:p>
            <a:r>
              <a:rPr kumimoji="1" lang="ja-JP" altLang="en-US" sz="4800" b="0" dirty="0" smtClean="0">
                <a:solidFill>
                  <a:schemeClr val="tx1"/>
                </a:solidFill>
              </a:rPr>
              <a:t>庁舎南側↓</a:t>
            </a:r>
            <a:endParaRPr kumimoji="1" lang="ja-JP" altLang="en-US" sz="4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55576" y="260648"/>
            <a:ext cx="712879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消防</a:t>
            </a:r>
            <a:r>
              <a:rPr lang="ja-JP" altLang="en-US" sz="2800" dirty="0" smtClean="0"/>
              <a:t>三</a:t>
            </a:r>
            <a:r>
              <a:rPr kumimoji="1" lang="ja-JP" altLang="en-US" sz="2800" dirty="0" smtClean="0"/>
              <a:t>課業務改善運動　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どこでもパーキング　ホー助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取組メンバー</a:t>
            </a:r>
            <a:endParaRPr lang="en-US" altLang="ja-JP" sz="2800" dirty="0" smtClean="0"/>
          </a:p>
          <a:p>
            <a:r>
              <a:rPr lang="ja-JP" altLang="en-US" sz="2800" dirty="0" smtClean="0"/>
              <a:t>監督　　　伊藤　正己</a:t>
            </a:r>
            <a:endParaRPr lang="en-US" altLang="ja-JP" sz="2800" dirty="0" smtClean="0"/>
          </a:p>
          <a:p>
            <a:r>
              <a:rPr lang="ja-JP" altLang="en-US" sz="2800" dirty="0" smtClean="0"/>
              <a:t>リーダー　角谷　明信</a:t>
            </a:r>
            <a:endParaRPr lang="en-US" altLang="ja-JP" sz="2800" dirty="0" smtClean="0"/>
          </a:p>
          <a:p>
            <a:r>
              <a:rPr lang="ja-JP" altLang="en-US" sz="2800" dirty="0" smtClean="0"/>
              <a:t>　　　　　戸島　正</a:t>
            </a:r>
            <a:endParaRPr lang="en-US" altLang="ja-JP" sz="2800" dirty="0" smtClean="0"/>
          </a:p>
          <a:p>
            <a:r>
              <a:rPr lang="ja-JP" altLang="en-US" sz="2800" dirty="0" smtClean="0"/>
              <a:t>　　　　　中島　清明</a:t>
            </a:r>
            <a:endParaRPr lang="en-US" altLang="ja-JP" sz="2800" dirty="0" smtClean="0"/>
          </a:p>
          <a:p>
            <a:r>
              <a:rPr lang="ja-JP" altLang="en-US" sz="2800" dirty="0" smtClean="0"/>
              <a:t>　　　　　山田　信二</a:t>
            </a:r>
            <a:endParaRPr lang="en-US" altLang="ja-JP" sz="2800" dirty="0" smtClean="0"/>
          </a:p>
          <a:p>
            <a:r>
              <a:rPr lang="ja-JP" altLang="en-US" sz="2800" dirty="0" smtClean="0"/>
              <a:t>　　　　　登　　真樹</a:t>
            </a:r>
            <a:endParaRPr lang="en-US" altLang="ja-JP" sz="2800" dirty="0" smtClean="0"/>
          </a:p>
          <a:p>
            <a:r>
              <a:rPr lang="ja-JP" altLang="en-US" sz="2800" dirty="0" smtClean="0"/>
              <a:t>　　　　　服部　裕幸</a:t>
            </a:r>
            <a:endParaRPr lang="en-US" altLang="ja-JP" sz="2800" dirty="0" smtClean="0"/>
          </a:p>
          <a:p>
            <a:r>
              <a:rPr lang="ja-JP" altLang="en-US" sz="2800" dirty="0" smtClean="0"/>
              <a:t>　　　　　伊藤　陽一郎</a:t>
            </a:r>
            <a:endParaRPr lang="en-US" altLang="ja-JP" sz="2800" dirty="0" smtClean="0"/>
          </a:p>
          <a:p>
            <a:r>
              <a:rPr lang="ja-JP" altLang="en-US" sz="2800" dirty="0" smtClean="0"/>
              <a:t>　　　　　服部　圭太郎</a:t>
            </a:r>
            <a:endParaRPr lang="en-US" altLang="ja-JP" sz="2800" dirty="0" smtClean="0"/>
          </a:p>
          <a:p>
            <a:r>
              <a:rPr lang="ja-JP" altLang="en-US" sz="2800" dirty="0" smtClean="0"/>
              <a:t>　　　　　飯田　裕哉</a:t>
            </a:r>
            <a:endParaRPr lang="en-US" altLang="ja-JP" sz="2800" dirty="0" smtClean="0"/>
          </a:p>
          <a:p>
            <a:r>
              <a:rPr lang="ja-JP" altLang="en-US" sz="2800" dirty="0" smtClean="0"/>
              <a:t>　　　　　木村　吉秀</a:t>
            </a:r>
            <a:endParaRPr lang="en-US" altLang="ja-JP" sz="2800" dirty="0" smtClean="0"/>
          </a:p>
          <a:p>
            <a:r>
              <a:rPr lang="ja-JP" altLang="en-US" dirty="0" smtClean="0"/>
              <a:t>　</a:t>
            </a:r>
            <a:endParaRPr kumimoji="1" lang="en-US" altLang="ja-JP" dirty="0" smtClean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1475656" y="3140968"/>
            <a:ext cx="6912768" cy="371703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0" b="1" i="0" u="none" strike="noStrike" kern="1200" normalizeH="0" baseline="0" noProof="0" dirty="0" smtClean="0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おわり</a:t>
            </a:r>
            <a:endParaRPr kumimoji="1" lang="ja-JP" altLang="en-US" sz="15000" b="1" i="0" u="none" strike="noStrike" kern="1200" normalizeH="0" baseline="0" noProof="0" dirty="0">
              <a:ln w="1905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コンテンツ プレースホルダ 3" descr="29_syo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476672"/>
            <a:ext cx="8545557" cy="3528392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475656" y="2708920"/>
            <a:ext cx="604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cap="all" dirty="0" smtClean="0">
                <a:ln w="0">
                  <a:solidFill>
                    <a:srgbClr val="FF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ea"/>
                <a:ea typeface="+mj-ea"/>
              </a:rPr>
              <a:t>ご清聴ありがとうございました</a:t>
            </a:r>
            <a:endParaRPr lang="ja-JP" altLang="en-US" sz="3200" b="1" cap="all" dirty="0">
              <a:ln w="0">
                <a:solidFill>
                  <a:srgbClr val="FF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12000" contrast="13000"/>
          </a:blip>
          <a:srcRect/>
          <a:stretch>
            <a:fillRect/>
          </a:stretch>
        </p:blipFill>
        <p:spPr bwMode="auto">
          <a:xfrm>
            <a:off x="2123728" y="260648"/>
            <a:ext cx="4965715" cy="612068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139952" y="249289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u="sng" dirty="0" smtClean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</a:rPr>
              <a:t>岐阜県</a:t>
            </a:r>
            <a:endParaRPr kumimoji="1" lang="ja-JP" altLang="en-US" sz="4000" b="1" u="sng" dirty="0">
              <a:ln>
                <a:solidFill>
                  <a:srgbClr val="FF000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04048" y="56612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愛知県</a:t>
            </a:r>
            <a:endParaRPr kumimoji="1" lang="ja-JP" altLang="en-US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39752" y="3933056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extrusionClr>
                <a:srgbClr val="FF0066"/>
              </a:extrusionClr>
              <a:contourClr>
                <a:srgbClr val="FFFF66"/>
              </a:contourClr>
            </a:sp3d>
          </a:bodyPr>
          <a:lstStyle/>
          <a:p>
            <a:r>
              <a:rPr kumimoji="1" lang="ja-JP" altLang="en-US" sz="4000" u="sng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</a:rPr>
              <a:t>海津市</a:t>
            </a:r>
            <a:endParaRPr kumimoji="1" lang="ja-JP" altLang="en-US" sz="4000" u="sng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11760" y="20608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福井県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411760" y="4797152"/>
            <a:ext cx="1800200" cy="194421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51720" y="62373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三重県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3275856" y="4725144"/>
            <a:ext cx="0" cy="792088"/>
          </a:xfrm>
          <a:prstGeom prst="straightConnector1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Documents and Settings\yuya-iida\デスクトップ\kaizu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6632"/>
            <a:ext cx="6264696" cy="67413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  <p:bldP spid="16" grpId="0"/>
      <p:bldP spid="17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X:\消防共通\消防三課\平成２４年度業務改善運動\消防三課業務改善写真\IMG_71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7704856" cy="5131434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X:\消防共通\消防三課\平成２４年度業務改善運動\消防三課業務改善写真\IMG_716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7707293" cy="513305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図表 3"/>
          <p:cNvGraphicFramePr/>
          <p:nvPr/>
        </p:nvGraphicFramePr>
        <p:xfrm>
          <a:off x="683568" y="116632"/>
          <a:ext cx="7560840" cy="103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今尾の左義長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graphicFrame>
        <p:nvGraphicFramePr>
          <p:cNvPr id="7" name="図表 6"/>
          <p:cNvGraphicFramePr/>
          <p:nvPr/>
        </p:nvGraphicFramePr>
        <p:xfrm>
          <a:off x="683568" y="116632"/>
          <a:ext cx="7560840" cy="103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X:\消防共通\消防三課\平成２４年度業務改善運動\消防三課業務改善写真\P211034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2852936"/>
            <a:ext cx="5088565" cy="3816424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X:\消防共通\消防三課\平成２４年度業務改善運動\消防三課業務改善写真\IMG_7217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7" y="1556792"/>
            <a:ext cx="5730367" cy="3816424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X:\消防共通\消防三課\平成２４年度業務改善運動\消防三課業務改善写真\IMG_702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68" y="1556792"/>
            <a:ext cx="5770612" cy="3843228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コンテンツ プレースホルダ 4"/>
          <p:cNvGraphicFramePr>
            <a:graphicFrameLocks noGrp="1"/>
          </p:cNvGraphicFramePr>
          <p:nvPr>
            <p:ph sz="quarter" idx="1"/>
          </p:nvPr>
        </p:nvGraphicFramePr>
        <p:xfrm>
          <a:off x="179512" y="476672"/>
          <a:ext cx="8445624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 descr="Z:\消防三課\消防係\服部圭\104_PANA\P1040428.JPG"/>
          <p:cNvPicPr>
            <a:picLocks noChangeAspect="1" noChangeArrowheads="1"/>
          </p:cNvPicPr>
          <p:nvPr/>
        </p:nvPicPr>
        <p:blipFill>
          <a:blip r:embed="rId7" cstate="print">
            <a:lum bright="13000" contrast="9000"/>
          </a:blip>
          <a:srcRect l="19377" t="18455" r="5536" b="18455"/>
          <a:stretch>
            <a:fillRect/>
          </a:stretch>
        </p:blipFill>
        <p:spPr bwMode="auto">
          <a:xfrm>
            <a:off x="4067944" y="1628800"/>
            <a:ext cx="4882411" cy="3076847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 descr="Z:\消防三課\消防係\服部圭\104_PANA\P1040429.JPG"/>
          <p:cNvPicPr preferRelativeResize="0">
            <a:picLocks noChangeAspect="1" noChangeArrowheads="1"/>
          </p:cNvPicPr>
          <p:nvPr/>
        </p:nvPicPr>
        <p:blipFill>
          <a:blip r:embed="rId8" cstate="print"/>
          <a:srcRect t="18455" b="29528"/>
          <a:stretch>
            <a:fillRect/>
          </a:stretch>
        </p:blipFill>
        <p:spPr bwMode="auto">
          <a:xfrm>
            <a:off x="179512" y="3429000"/>
            <a:ext cx="8163550" cy="3184882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051" name="Picture 3" descr="X:\図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5661248"/>
            <a:ext cx="1160463" cy="816210"/>
          </a:xfrm>
          <a:prstGeom prst="rect">
            <a:avLst/>
          </a:prstGeom>
          <a:noFill/>
        </p:spPr>
      </p:pic>
      <p:pic>
        <p:nvPicPr>
          <p:cNvPr id="2" name="Picture 4" descr="X:\図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9632" y="5229200"/>
            <a:ext cx="1224136" cy="860995"/>
          </a:xfrm>
          <a:prstGeom prst="rect">
            <a:avLst/>
          </a:prstGeom>
          <a:noFill/>
          <a:scene3d>
            <a:camera prst="orthographicFront">
              <a:rot lat="0" lon="10799999" rev="0"/>
            </a:camera>
            <a:lightRig rig="threePt" dir="t"/>
          </a:scene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C -0.00573 -0.00255 -0.0073 -0.0081 -0.01129 -0.01343 C -0.01355 -0.02269 -0.01928 -0.02778 -0.02622 -0.03009 C -0.02952 -0.03125 -0.03629 -0.03333 -0.03629 -0.03333 C -0.04063 -0.03727 -0.04514 -0.03796 -0.05 -0.04005 C -0.0849 -0.03912 -0.12014 -0.04144 -0.15365 -0.02662 C -0.1599 -0.01875 -0.17761 -0.01782 -0.18646 -0.01505 C -0.2 -0.00532 -0.1816 -0.01759 -0.1974 -0.00995 C -0.19896 -0.00926 -0.2 -0.00741 -0.20139 -0.00671 C -0.20278 -0.00579 -0.20452 -0.00556 -0.20625 -0.00509 C -0.21059 0.00116 -0.2066 -0.00324 -0.21511 3.7037E-6 C -0.22553 0.00417 -0.23681 0.00694 -0.2474 0.01157 C -0.25174 0.01736 -0.24844 0.01435 -0.25625 0.01667 C -0.27101 0.02106 -0.28299 0.02384 -0.29879 0.025 C -0.3132 0.0287 -0.32796 0.03287 -0.34254 0.03495 C -0.38872 0.03148 -0.40365 0.03102 -0.46615 0.03009 C -0.47362 0.0294 -0.48125 0.03032 -0.48872 0.02824 C -0.49219 0.02731 -0.49046 0.02014 -0.49254 0.01829 C -0.49653 0.01481 -0.50174 0.01528 -0.50625 0.01343 C -0.50869 0.00324 -0.51268 0.00926 -0.51875 0.00324 C -0.52205 3.7037E-6 -0.53264 -0.01921 -0.5349 -0.01991 C -0.54271 -0.02222 -0.54983 -0.02569 -0.55747 -0.02824 C -0.55834 -0.0294 -0.55886 -0.03102 -0.5599 -0.03171 C -0.56181 -0.0331 -0.56441 -0.0331 -0.56615 -0.03495 C -0.57518 -0.04491 -0.55938 -0.03634 -0.57119 -0.04167 C -0.57275 -0.04838 -0.575 -0.0544 -0.575 -0.06157 " pathEditMode="relative" ptsTypes="fffffffffffffffffffffffffA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C 0.01146 -0.00532 0.02326 -0.01134 0.03507 -0.01504 C 0.0441 -0.02778 0.03003 -0.00903 0.04132 -0.02014 C 0.04878 -0.02754 0.05764 -0.04305 0.06632 -0.04676 C 0.06997 -0.05 0.07205 -0.05324 0.07622 -0.05509 C 0.0816 -0.0618 0.08924 -0.06065 0.09618 -0.0618 C 0.10208 -0.06273 0.11372 -0.06504 0.11372 -0.06504 C 0.11701 -0.06458 0.12049 -0.06435 0.12378 -0.06342 C 0.12639 -0.06273 0.13125 -0.06018 0.13125 -0.06018 C 0.1342 -0.05602 0.13576 -0.0537 0.13993 -0.05185 C 0.14427 -0.04606 0.1559 -0.0324 0.16128 -0.03009 C 0.16493 -0.02685 0.16701 -0.02361 0.17118 -0.02176 C 0.17448 -0.01759 0.17934 -0.01365 0.18368 -0.0118 C 0.18733 -0.00694 0.19149 -0.00231 0.19618 -1.11111E-6 C 0.20035 0.0051 0.20538 0.0051 0.21007 0.00834 C 0.23212 0.02338 0.2566 0.02755 0.28125 0.02986 C 0.29479 0.02847 0.30642 0.02639 0.31997 0.02824 C 0.32431 0.02801 0.34288 0.02778 0.35122 0.025 C 0.35885 0.02246 0.36632 0.01829 0.37378 0.01482 C 0.37899 0.0125 0.38351 0.0088 0.38872 0.00648 C 0.39115 0.00533 0.39375 0.0044 0.39618 0.00324 C 0.3974 0.00278 0.4 0.00162 0.4 0.00162 C 0.40486 -0.00532 0.41042 -0.00995 0.41632 -0.01504 C 0.41736 -0.01597 0.41771 -0.01782 0.41875 -0.01852 C 0.42101 -0.02014 0.42622 -0.02176 0.42622 -0.02176 C 0.43316 -0.03032 0.44566 -0.03287 0.45503 -0.03518 C 0.48056 -0.03403 0.50069 -0.03565 0.52378 -0.025 C 0.53003 -0.02222 0.53628 -0.01967 0.54253 -0.01666 C 0.54497 -0.01551 0.54757 -0.01435 0.55 -0.01342 C 0.55122 -0.01296 0.55382 -0.0118 0.55382 -0.0118 C 0.55625 -0.00833 0.56649 -1.11111E-6 0.56997 0.00162 C 0.57274 0.0051 0.57882 0.00996 0.58247 0.01158 C 0.58576 0.01551 0.58698 0.01806 0.59132 0.01991 C 0.59618 0.02431 0.60295 0.03241 0.60868 0.03496 C 0.61285 0.04005 0.61944 0.04144 0.625 0.04329 C 0.63194 0.04908 0.62726 0.04653 0.63993 0.04653 " pathEditMode="relative" ptsTypes="fffffffffffffffffffffffffffffffffffA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899592" y="5661248"/>
            <a:ext cx="7772400" cy="1470025"/>
          </a:xfrm>
        </p:spPr>
        <p:txBody>
          <a:bodyPr>
            <a:normAutofit fontScale="90000"/>
          </a:bodyPr>
          <a:lstStyle/>
          <a:p>
            <a:pPr lvl="0" algn="ctr"/>
            <a:r>
              <a:rPr lang="ja-JP" altLang="ja-JP" sz="3600" dirty="0" smtClean="0">
                <a:latin typeface="HGP創英角ｺﾞｼｯｸUB" pitchFamily="50" charset="-128"/>
                <a:ea typeface="HGP創英角ｺﾞｼｯｸUB" pitchFamily="50" charset="-128"/>
              </a:rPr>
              <a:t>明確な駐車場所の表示がないので</a:t>
            </a:r>
            <a:r>
              <a:rPr lang="en-US" altLang="ja-JP" sz="3600" dirty="0" smtClean="0">
                <a:latin typeface="HGP創英角ｺﾞｼｯｸUB" pitchFamily="50" charset="-128"/>
                <a:ea typeface="HGP創英角ｺﾞｼｯｸUB" pitchFamily="50" charset="-128"/>
              </a:rPr>
              <a:t/>
            </a:r>
            <a:br>
              <a:rPr lang="en-US" altLang="ja-JP" sz="3600" dirty="0" smtClean="0">
                <a:latin typeface="HGP創英角ｺﾞｼｯｸUB" pitchFamily="50" charset="-128"/>
                <a:ea typeface="HGP創英角ｺﾞｼｯｸUB" pitchFamily="50" charset="-128"/>
              </a:rPr>
            </a:br>
            <a:r>
              <a:rPr lang="ja-JP" altLang="ja-JP" sz="3600" dirty="0" smtClean="0">
                <a:latin typeface="HGP創英角ｺﾞｼｯｸUB" pitchFamily="50" charset="-128"/>
                <a:ea typeface="HGP創英角ｺﾞｼｯｸUB" pitchFamily="50" charset="-128"/>
              </a:rPr>
              <a:t>どこに駐車して良いのか</a:t>
            </a:r>
            <a:r>
              <a:rPr lang="en-US" altLang="ja-JP" sz="3600" dirty="0" smtClean="0">
                <a:latin typeface="HGP創英角ｺﾞｼｯｸUB" pitchFamily="50" charset="-128"/>
                <a:ea typeface="HGP創英角ｺﾞｼｯｸUB" pitchFamily="50" charset="-128"/>
              </a:rPr>
              <a:t/>
            </a:r>
            <a:br>
              <a:rPr lang="en-US" altLang="ja-JP" sz="3600" dirty="0" smtClean="0">
                <a:latin typeface="HGP創英角ｺﾞｼｯｸUB" pitchFamily="50" charset="-128"/>
                <a:ea typeface="HGP創英角ｺﾞｼｯｸUB" pitchFamily="50" charset="-128"/>
              </a:rPr>
            </a:br>
            <a:r>
              <a:rPr lang="ja-JP" altLang="ja-JP" sz="3600" dirty="0" smtClean="0">
                <a:latin typeface="HGP創英角ｺﾞｼｯｸUB" pitchFamily="50" charset="-128"/>
                <a:ea typeface="HGP創英角ｺﾞｼｯｸUB" pitchFamily="50" charset="-128"/>
              </a:rPr>
              <a:t>来庁者にはわかりにくい・・・・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/>
          </a:p>
        </p:txBody>
      </p:sp>
      <p:pic>
        <p:nvPicPr>
          <p:cNvPr id="3074" name="Picture 2" descr="Z:\消防三課\消防係\服部圭\104_PANA\P1040435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 t="11533" r="17306" b="23066"/>
          <a:stretch>
            <a:fillRect/>
          </a:stretch>
        </p:blipFill>
        <p:spPr bwMode="auto">
          <a:xfrm>
            <a:off x="755576" y="476672"/>
            <a:ext cx="7344816" cy="4356593"/>
          </a:xfrm>
          <a:prstGeom prst="rect">
            <a:avLst/>
          </a:prstGeom>
          <a:noFill/>
          <a:ln w="762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050" name="Picture 2" descr="X:\消防共通\消防三課\平成２４年度業務改善運動\写真１１．２５撮影\IMG_7397.jpg"/>
          <p:cNvPicPr preferRelativeResize="0">
            <a:picLocks noChangeAspect="1" noChangeArrowheads="1"/>
          </p:cNvPicPr>
          <p:nvPr/>
        </p:nvPicPr>
        <p:blipFill>
          <a:blip r:embed="rId3" cstate="print">
            <a:lum bright="13000" contrast="10000"/>
          </a:blip>
          <a:srcRect l="21963" r="11713" b="17606"/>
          <a:stretch>
            <a:fillRect/>
          </a:stretch>
        </p:blipFill>
        <p:spPr bwMode="auto">
          <a:xfrm>
            <a:off x="827584" y="332655"/>
            <a:ext cx="8037224" cy="4680521"/>
          </a:xfrm>
          <a:prstGeom prst="rect">
            <a:avLst/>
          </a:prstGeom>
          <a:noFill/>
          <a:ln w="76200">
            <a:solidFill>
              <a:schemeClr val="accent6">
                <a:alpha val="96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67544" y="1196752"/>
            <a:ext cx="7467600" cy="1143000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107504" y="2420888"/>
            <a:ext cx="7467600" cy="4873752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ja-JP" sz="3200" dirty="0" smtClean="0"/>
          </a:p>
          <a:p>
            <a:pPr>
              <a:buNone/>
            </a:pPr>
            <a:r>
              <a:rPr kumimoji="1" lang="ja-JP" altLang="en-US" sz="3200" dirty="0" smtClean="0">
                <a:solidFill>
                  <a:schemeClr val="tx2">
                    <a:lumMod val="75000"/>
                  </a:schemeClr>
                </a:solidFill>
              </a:rPr>
              <a:t>白線を引こう！</a:t>
            </a:r>
            <a:endParaRPr lang="en-US" altLang="ja-JP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</a:rPr>
              <a:t>とは行事や訓練の</a:t>
            </a:r>
            <a:endParaRPr lang="en-US" altLang="ja-JP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</a:rPr>
              <a:t>関係上、できません</a:t>
            </a:r>
            <a:endParaRPr lang="en-US" altLang="ja-JP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X:\第６回海津市操法大会\IMG_1182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4664"/>
            <a:ext cx="4060369" cy="270691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X:\第６回海津市操法大会\IMG_1191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573016"/>
            <a:ext cx="4572508" cy="304833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爆発 2 7"/>
          <p:cNvSpPr/>
          <p:nvPr/>
        </p:nvSpPr>
        <p:spPr>
          <a:xfrm>
            <a:off x="0" y="0"/>
            <a:ext cx="5148064" cy="2975248"/>
          </a:xfrm>
          <a:prstGeom prst="irregularSeal2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chemeClr val="accent1">
                    <a:lumMod val="7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じゃあ！！</a:t>
            </a:r>
            <a:endParaRPr kumimoji="1" lang="ja-JP" altLang="en-US" sz="3600" dirty="0">
              <a:solidFill>
                <a:schemeClr val="accent1">
                  <a:lumMod val="75000"/>
                </a:schemeClr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3074" name="Picture 2" descr="C:\Documents and Settings\yuya-iida\デスクトップ\46_syo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013176"/>
            <a:ext cx="3619425" cy="15811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8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3491880" cy="6408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kumimoji="1" lang="ja-JP" altLang="en-US" sz="3600" dirty="0" smtClean="0">
                <a:latin typeface="HGP創英角ｺﾞｼｯｸUB" pitchFamily="50" charset="-128"/>
                <a:ea typeface="HGP創英角ｺﾞｼｯｸUB" pitchFamily="50" charset="-128"/>
              </a:rPr>
              <a:t>一方で・・・</a:t>
            </a:r>
            <a:endParaRPr kumimoji="1" lang="en-US" altLang="ja-JP" sz="36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buNone/>
            </a:pPr>
            <a:r>
              <a:rPr kumimoji="1" lang="ja-JP" altLang="en-US" sz="3600" dirty="0" smtClean="0">
                <a:latin typeface="HGP創英角ｺﾞｼｯｸUB" pitchFamily="50" charset="-128"/>
                <a:ea typeface="HGP創英角ｺﾞｼｯｸUB" pitchFamily="50" charset="-128"/>
              </a:rPr>
              <a:t>火災現場で</a:t>
            </a:r>
            <a:endParaRPr kumimoji="1" lang="en-US" altLang="ja-JP" sz="36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buNone/>
            </a:pPr>
            <a:r>
              <a:rPr kumimoji="1" lang="ja-JP" altLang="en-US" sz="3600" dirty="0" smtClean="0">
                <a:latin typeface="HGP創英角ｺﾞｼｯｸUB" pitchFamily="50" charset="-128"/>
                <a:ea typeface="HGP創英角ｺﾞｼｯｸUB" pitchFamily="50" charset="-128"/>
              </a:rPr>
              <a:t>破損したホース</a:t>
            </a:r>
            <a:endParaRPr kumimoji="1" lang="en-US" altLang="ja-JP" sz="36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buNone/>
            </a:pPr>
            <a:endParaRPr lang="en-US" altLang="ja-JP" sz="36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buNone/>
            </a:pPr>
            <a:endParaRPr kumimoji="1" lang="en-US" altLang="ja-JP" sz="36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buNone/>
            </a:pPr>
            <a:endParaRPr kumimoji="1" lang="en-US" altLang="ja-JP" sz="36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buNone/>
            </a:pPr>
            <a:endParaRPr kumimoji="1" lang="en-US" altLang="ja-JP" sz="3600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buNone/>
            </a:pPr>
            <a:endParaRPr kumimoji="1" lang="ja-JP" altLang="en-US" sz="36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3074" name="Picture 2" descr="X:\消防共通\消防三課\平成２４年度業務改善運動\1216\IMG_7636.jpg"/>
          <p:cNvPicPr>
            <a:picLocks noChangeAspect="1" noChangeArrowheads="1"/>
          </p:cNvPicPr>
          <p:nvPr/>
        </p:nvPicPr>
        <p:blipFill>
          <a:blip r:embed="rId2" cstate="print"/>
          <a:srcRect r="10249"/>
          <a:stretch>
            <a:fillRect/>
          </a:stretch>
        </p:blipFill>
        <p:spPr bwMode="auto">
          <a:xfrm>
            <a:off x="3267206" y="188640"/>
            <a:ext cx="5516855" cy="4089400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X:\消防共通\消防三課\平成２４年度業務改善運動\業務改善\PICT1511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 t="9536" r="4772"/>
          <a:stretch>
            <a:fillRect/>
          </a:stretch>
        </p:blipFill>
        <p:spPr bwMode="auto">
          <a:xfrm>
            <a:off x="0" y="2276872"/>
            <a:ext cx="6531231" cy="436532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6172200" cy="1894362"/>
          </a:xfrm>
        </p:spPr>
        <p:txBody>
          <a:bodyPr/>
          <a:lstStyle/>
          <a:p>
            <a:r>
              <a:rPr lang="ja-JP" altLang="en-US" sz="4400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消火薬剤の</a:t>
            </a:r>
            <a:r>
              <a:rPr lang="en-US" altLang="ja-JP" sz="4400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/>
            </a:r>
            <a:br>
              <a:rPr lang="en-US" altLang="ja-JP" sz="4400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</a:br>
            <a:r>
              <a:rPr lang="ja-JP" altLang="en-US" sz="4400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空き容器</a:t>
            </a:r>
            <a:r>
              <a:rPr lang="en-US" altLang="ja-JP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/>
            </a:r>
            <a:br>
              <a:rPr lang="en-US" altLang="ja-JP" dirty="0" smtClean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</a:b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2" descr="X:\消防共通\消防三課\平成２４年度業務改善運動\写真１１．２５撮影\IMG_7403.jpg"/>
          <p:cNvPicPr preferRelativeResize="0">
            <a:picLocks noChangeArrowheads="1"/>
          </p:cNvPicPr>
          <p:nvPr/>
        </p:nvPicPr>
        <p:blipFill>
          <a:blip r:embed="rId2" cstate="print">
            <a:lum bright="18000"/>
          </a:blip>
          <a:srcRect l="6296" t="1981" r="21816" b="3081"/>
          <a:stretch>
            <a:fillRect/>
          </a:stretch>
        </p:blipFill>
        <p:spPr bwMode="auto">
          <a:xfrm>
            <a:off x="251520" y="2564904"/>
            <a:ext cx="5256584" cy="3933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Picture 3" descr="X:\消防共通\消防三課\平成２４年度業務改善運動\消防三課業務改善写真\PICT1612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34738" r="11579"/>
          <a:stretch>
            <a:fillRect/>
          </a:stretch>
        </p:blipFill>
        <p:spPr bwMode="auto">
          <a:xfrm>
            <a:off x="4067944" y="188640"/>
            <a:ext cx="4837319" cy="59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スパイス">
  <a:themeElements>
    <a:clrScheme name="エコロジー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トラベル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スパイス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5230</TotalTime>
  <Words>158</Words>
  <Application>Microsoft Office PowerPoint</Application>
  <PresentationFormat>画面に合わせる (4:3)</PresentationFormat>
  <Paragraphs>61</Paragraphs>
  <Slides>19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0" baseType="lpstr">
      <vt:lpstr>スパイス</vt:lpstr>
      <vt:lpstr>スライド 1</vt:lpstr>
      <vt:lpstr>　</vt:lpstr>
      <vt:lpstr>スライド 3</vt:lpstr>
      <vt:lpstr>今尾の左義長</vt:lpstr>
      <vt:lpstr>スライド 5</vt:lpstr>
      <vt:lpstr>明確な駐車場所の表示がないので どこに駐車して良いのか 来庁者にはわかりにくい・・・・ </vt:lpstr>
      <vt:lpstr> </vt:lpstr>
      <vt:lpstr>スライド 8</vt:lpstr>
      <vt:lpstr>消火薬剤の 空き容器 </vt:lpstr>
      <vt:lpstr>スライド 10</vt:lpstr>
      <vt:lpstr>スライド 11</vt:lpstr>
      <vt:lpstr>こんな感じの 移動式の白線 にしよう！</vt:lpstr>
      <vt:lpstr>スライド 13</vt:lpstr>
      <vt:lpstr>スライド 14</vt:lpstr>
      <vt:lpstr>スライド 15</vt:lpstr>
      <vt:lpstr> 設置後の様子</vt:lpstr>
      <vt:lpstr>スライド 17</vt:lpstr>
      <vt:lpstr>スライド 18</vt:lpstr>
      <vt:lpstr>スライド 19</vt:lpstr>
    </vt:vector>
  </TitlesOfParts>
  <Company>海津市役所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平成２４年度　消防三課業務改善運動</dc:title>
  <dc:creator>海津市役所</dc:creator>
  <cp:lastModifiedBy>海津市役所</cp:lastModifiedBy>
  <cp:revision>334</cp:revision>
  <dcterms:created xsi:type="dcterms:W3CDTF">2012-11-10T11:55:26Z</dcterms:created>
  <dcterms:modified xsi:type="dcterms:W3CDTF">2013-08-24T01:16:26Z</dcterms:modified>
</cp:coreProperties>
</file>